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5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0" y="2714625"/>
            <a:ext cx="3340100" cy="1428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060450"/>
            <a:ext cx="9766300" cy="47371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1752600"/>
            <a:ext cx="9721850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73365" y="3684905"/>
            <a:ext cx="464185" cy="33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8450" y="1473200"/>
            <a:ext cx="9055100" cy="391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68450" y="1473200"/>
            <a:ext cx="9182100" cy="414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WPS 演示</Application>
  <PresentationFormat>在屏幕上显示</PresentationFormat>
  <Paragraphs>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2024-12-20T03:24:10Z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