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02" r:id="rId3"/>
    <p:sldId id="324" r:id="rId4"/>
    <p:sldId id="325" r:id="rId5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handoutMaster" Target="handoutMasters/handout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59275" y="2905125"/>
            <a:ext cx="3473450" cy="10477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22375" y="1330325"/>
            <a:ext cx="9747250" cy="41973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300970" y="1857375"/>
            <a:ext cx="464185" cy="3663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300970" y="2978785"/>
            <a:ext cx="464185" cy="3663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300970" y="4024630"/>
            <a:ext cx="464185" cy="3663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  <p:bldP spid="3" grpId="0" bldLvl="0" animBg="1"/>
      <p:bldP spid="3" grpId="1" animBg="1"/>
      <p:bldP spid="4" grpId="0" bldLvl="0" animBg="1"/>
      <p:bldP spid="4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71905" y="1196340"/>
            <a:ext cx="9772650" cy="3619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60460" y="4076700"/>
            <a:ext cx="2311400" cy="24257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8011795" y="1145540"/>
            <a:ext cx="464185" cy="3727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16605" y="1723390"/>
            <a:ext cx="464185" cy="343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457700" y="2265045"/>
            <a:ext cx="464185" cy="3727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746375" y="3319780"/>
            <a:ext cx="464185" cy="4019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136390" y="3429000"/>
            <a:ext cx="3580130" cy="4019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562100" y="4489450"/>
            <a:ext cx="2790190" cy="4019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  <p:bldP spid="4" grpId="0" bldLvl="0" animBg="1"/>
      <p:bldP spid="4" grpId="1" animBg="1"/>
      <p:bldP spid="5" grpId="0" bldLvl="0" animBg="1"/>
      <p:bldP spid="5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1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65</cp:revision>
  <dcterms:created xsi:type="dcterms:W3CDTF">2015-09-16T06:44:00Z</dcterms:created>
  <dcterms:modified xsi:type="dcterms:W3CDTF">2024-12-19T08:52:06Z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