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0" y="3194050"/>
            <a:ext cx="295910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64540"/>
            <a:ext cx="9817100" cy="554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8435" y="7645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38435" y="279019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8435" y="43338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2603500"/>
            <a:ext cx="9791700" cy="165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5135" y="3806825"/>
            <a:ext cx="59499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822325"/>
            <a:ext cx="977900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85160" y="1562735"/>
            <a:ext cx="70485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7640" y="1972310"/>
            <a:ext cx="1106805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9230" y="5029835"/>
            <a:ext cx="333692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3045" y="5658485"/>
            <a:ext cx="459232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