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3"/>
    <p:sldId id="324" r:id="rId4"/>
    <p:sldId id="326" r:id="rId5"/>
    <p:sldId id="325" r:id="rId6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handoutMaster" Target="handoutMasters/handoutMaster1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62375" y="3190875"/>
            <a:ext cx="4667250" cy="4762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3800" y="1016000"/>
            <a:ext cx="9804400" cy="4826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173085" y="2126615"/>
            <a:ext cx="412750" cy="373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323830" y="4899025"/>
            <a:ext cx="412750" cy="373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5" grpId="0" bldLvl="0" animBg="1"/>
      <p:bldP spid="5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6500" y="1571625"/>
            <a:ext cx="9779000" cy="37147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054350" y="2624455"/>
            <a:ext cx="2584450" cy="360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962525" y="3758565"/>
            <a:ext cx="412750" cy="334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0</a:t>
            </a:r>
            <a:endParaRPr lang="en-US" altLang="zh-CN"/>
          </a:p>
          <a:p>
            <a:pPr algn="ctr"/>
            <a:endParaRPr lang="en-US" altLang="zh-CN"/>
          </a:p>
        </p:txBody>
      </p:sp>
      <p:sp>
        <p:nvSpPr>
          <p:cNvPr id="4" name="矩形 3"/>
          <p:cNvSpPr/>
          <p:nvPr/>
        </p:nvSpPr>
        <p:spPr>
          <a:xfrm>
            <a:off x="5375275" y="4850765"/>
            <a:ext cx="448945" cy="3346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0</a:t>
            </a:r>
            <a:endParaRPr lang="en-US" altLang="zh-CN"/>
          </a:p>
          <a:p>
            <a:pPr algn="ctr"/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3" grpId="0" bldLvl="0" animBg="1"/>
      <p:bldP spid="3" grpId="1" animBg="1"/>
      <p:bldP spid="4" grpId="0" bldLvl="0" animBg="1"/>
      <p:bldP spid="4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9675" y="1771650"/>
            <a:ext cx="9772650" cy="3314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44625" y="2903220"/>
            <a:ext cx="3959860" cy="2316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0</a:t>
            </a:r>
            <a:endParaRPr lang="en-US" altLang="zh-CN"/>
          </a:p>
          <a:p>
            <a:pPr algn="ctr"/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</Words>
  <Application>WPS 演示</Application>
  <PresentationFormat>在屏幕上显示</PresentationFormat>
  <Paragraphs>9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65</cp:revision>
  <dcterms:created xsi:type="dcterms:W3CDTF">2015-09-16T06:44:00Z</dcterms:created>
  <dcterms:modified xsi:type="dcterms:W3CDTF">2024-12-20T03:06:33Z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