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2914650"/>
            <a:ext cx="47434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65175"/>
            <a:ext cx="9772650" cy="5327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04145" y="1198880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4145" y="2420620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4145" y="530923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30325"/>
            <a:ext cx="97917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8595" y="476059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143125"/>
            <a:ext cx="9747250" cy="2571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13645" y="2083435"/>
            <a:ext cx="8553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7165" y="2513965"/>
            <a:ext cx="53403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6205" y="2514600"/>
            <a:ext cx="53403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6085" y="3382010"/>
            <a:ext cx="95123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1230" y="3845560"/>
            <a:ext cx="46291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05800" y="4297680"/>
            <a:ext cx="2239010" cy="309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