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6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3206750"/>
            <a:ext cx="2311400" cy="444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764540"/>
            <a:ext cx="975995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7810" y="76454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7810" y="178117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7810" y="334645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1230" y="494792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6105" y="4947920"/>
            <a:ext cx="41275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15500" y="4947920"/>
            <a:ext cx="92456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08630" y="548957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42885" y="5401945"/>
            <a:ext cx="508000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82495" y="5987415"/>
            <a:ext cx="1583055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7816850" cy="255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525" y="3621405"/>
            <a:ext cx="9734550" cy="274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3345" y="2097405"/>
            <a:ext cx="1508760" cy="1331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1405" y="1991995"/>
            <a:ext cx="2305685" cy="1436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3210" y="4646930"/>
            <a:ext cx="3738880" cy="177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2024-12-20T01:43:41Z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