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6625" y="2870200"/>
            <a:ext cx="5238750" cy="1117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006475"/>
            <a:ext cx="9715500" cy="484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60025" y="1006475"/>
            <a:ext cx="41275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6210" y="3858895"/>
            <a:ext cx="41275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1435" y="5423535"/>
            <a:ext cx="412750" cy="28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005" y="5423535"/>
            <a:ext cx="412750" cy="28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168400"/>
            <a:ext cx="9772650" cy="452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5380" y="1168400"/>
            <a:ext cx="2599055" cy="82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0935" y="2321560"/>
            <a:ext cx="44831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4435" y="2321560"/>
            <a:ext cx="44831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0055" y="4712970"/>
            <a:ext cx="1727835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