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3"/>
    <p:sldId id="324" r:id="rId4"/>
    <p:sldId id="326" r:id="rId5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25925" y="3228975"/>
            <a:ext cx="3740150" cy="400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00" y="860425"/>
            <a:ext cx="9779000" cy="513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785" y="1380490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4785" y="3172460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90540" y="5410200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728980"/>
            <a:ext cx="9766300" cy="320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830" y="4125595"/>
            <a:ext cx="5740400" cy="2235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3035" y="6435725"/>
            <a:ext cx="501650" cy="247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6765" y="3712845"/>
            <a:ext cx="269240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96895" y="1197610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01440" y="2338705"/>
            <a:ext cx="756285" cy="394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22705" y="5199380"/>
            <a:ext cx="4573270" cy="444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25815" y="3776345"/>
            <a:ext cx="2673350" cy="25844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433830" y="5880735"/>
            <a:ext cx="2767330" cy="802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2024-12-20T01:49:09Z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