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3325" y="2546350"/>
            <a:ext cx="7245350" cy="1765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117600"/>
            <a:ext cx="9747250" cy="462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30815" y="111760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30815" y="220789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87470" y="5336540"/>
            <a:ext cx="1428750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1704975"/>
            <a:ext cx="9804400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73350" y="2812415"/>
            <a:ext cx="412750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6005" y="1340485"/>
            <a:ext cx="7696200" cy="334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74970" y="2199005"/>
            <a:ext cx="887730" cy="315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74970" y="2646045"/>
            <a:ext cx="887730" cy="315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4970" y="3011805"/>
            <a:ext cx="887730" cy="315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55615" y="3429000"/>
            <a:ext cx="887730" cy="315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6005" y="4270375"/>
            <a:ext cx="6445885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2024-12-20T03:37:13Z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