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4375" y="3070225"/>
            <a:ext cx="82232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96975"/>
            <a:ext cx="7353300" cy="363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270" y="1948180"/>
            <a:ext cx="6381115" cy="288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557020"/>
            <a:ext cx="8877300" cy="2711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4500" y="2480945"/>
            <a:ext cx="5935980" cy="178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196975"/>
            <a:ext cx="8483600" cy="4343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3350" y="2407285"/>
            <a:ext cx="3959860" cy="313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810" y="701675"/>
            <a:ext cx="8896350" cy="159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530" y="2343785"/>
            <a:ext cx="6026150" cy="116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530" y="3686810"/>
            <a:ext cx="4972050" cy="182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3040" y="2386330"/>
            <a:ext cx="3416300" cy="346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39895" y="2343785"/>
            <a:ext cx="105600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3530" y="3686810"/>
            <a:ext cx="485521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0335" y="2444750"/>
            <a:ext cx="3469640" cy="34061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573530" y="4191635"/>
            <a:ext cx="5085715" cy="1478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49300"/>
            <a:ext cx="8858250" cy="535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85290" y="2625090"/>
            <a:ext cx="6610350" cy="3573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930" y="1098550"/>
            <a:ext cx="8896350" cy="205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780" y="3221990"/>
            <a:ext cx="8445500" cy="207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76850" y="3221990"/>
            <a:ext cx="50038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1475" y="3221990"/>
            <a:ext cx="50038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0975" y="3637280"/>
            <a:ext cx="50038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50200" y="3637280"/>
            <a:ext cx="62611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8430" y="2413635"/>
            <a:ext cx="801370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130" y="883285"/>
            <a:ext cx="6559550" cy="125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94130" y="883285"/>
            <a:ext cx="236664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775" y="2458085"/>
            <a:ext cx="7920355" cy="21069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6200" y="1328420"/>
            <a:ext cx="644715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592580"/>
            <a:ext cx="8839200" cy="167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0" y="3262630"/>
            <a:ext cx="842645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12875"/>
            <a:ext cx="7918450" cy="3498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4310" y="1412875"/>
            <a:ext cx="7780655" cy="151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4945" y="2978785"/>
            <a:ext cx="7128510" cy="1932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8877300" cy="496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7675" y="5194300"/>
            <a:ext cx="59817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981075"/>
            <a:ext cx="436245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485265"/>
            <a:ext cx="8915400" cy="464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39325" y="1485265"/>
            <a:ext cx="44831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9325" y="2337435"/>
            <a:ext cx="44831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9325" y="4655820"/>
            <a:ext cx="44831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96975"/>
            <a:ext cx="8521700" cy="4273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56205" y="2861310"/>
            <a:ext cx="100457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4410" y="3539490"/>
            <a:ext cx="52387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836930"/>
            <a:ext cx="8559800" cy="5245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78915" y="836930"/>
            <a:ext cx="4175125" cy="78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385" y="836930"/>
            <a:ext cx="4222750" cy="3905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8270" y="1617980"/>
            <a:ext cx="4255135" cy="457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8953500" cy="541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75585" y="4399280"/>
            <a:ext cx="472440" cy="300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908685"/>
            <a:ext cx="7937500" cy="4819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7840" y="908685"/>
            <a:ext cx="7872730" cy="1499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67840" y="2460625"/>
            <a:ext cx="5397500" cy="1403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7840" y="3916680"/>
            <a:ext cx="7872730" cy="1922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219200"/>
            <a:ext cx="88963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995" y="4146550"/>
            <a:ext cx="2063115" cy="1527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27100"/>
            <a:ext cx="8261350" cy="5003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83055" y="927100"/>
            <a:ext cx="485013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30985" y="1350010"/>
            <a:ext cx="7524115" cy="134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0985" y="2719070"/>
            <a:ext cx="83464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170" y="3460750"/>
            <a:ext cx="7813675" cy="2479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65175"/>
            <a:ext cx="8915400" cy="570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02470" y="984885"/>
            <a:ext cx="41910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2470" y="3135630"/>
            <a:ext cx="41910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88773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5092065"/>
            <a:ext cx="7600950" cy="41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83725" y="1281430"/>
            <a:ext cx="4489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3725" y="2066290"/>
            <a:ext cx="4489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0065" y="4632960"/>
            <a:ext cx="4489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883285"/>
            <a:ext cx="8934450" cy="4984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10090" y="2044700"/>
            <a:ext cx="45593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485265"/>
            <a:ext cx="8896350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95485" y="1985010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95485" y="4103370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65175"/>
            <a:ext cx="8915400" cy="571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05950" y="5281295"/>
            <a:ext cx="44894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915400" cy="5041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76130" y="2073910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2335" y="4163060"/>
            <a:ext cx="56007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7755" y="5464175"/>
            <a:ext cx="1115060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8972550" cy="572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91455" y="3148330"/>
            <a:ext cx="1485900" cy="29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9260" y="5260340"/>
            <a:ext cx="4625975" cy="1153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2024-12-20T09:00:23Z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