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911475"/>
            <a:ext cx="6076950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860550"/>
            <a:ext cx="9848850" cy="3136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08590" y="2797175"/>
            <a:ext cx="47752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984250"/>
            <a:ext cx="9861550" cy="488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79380" y="1853565"/>
            <a:ext cx="42672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0570" y="4215765"/>
            <a:ext cx="1355090" cy="722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3825" y="5429250"/>
            <a:ext cx="42672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63675"/>
            <a:ext cx="9817100" cy="3930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42815" y="1918970"/>
            <a:ext cx="49212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9230" y="3762375"/>
            <a:ext cx="7659370" cy="1632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