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925" y="3098800"/>
            <a:ext cx="60261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692785"/>
            <a:ext cx="89154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4245" y="5090795"/>
            <a:ext cx="412750" cy="721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692785"/>
            <a:ext cx="66865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6715" y="2557145"/>
            <a:ext cx="4678045" cy="158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3235" y="5335905"/>
            <a:ext cx="4343400" cy="1376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692785"/>
            <a:ext cx="89154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445" y="3626485"/>
            <a:ext cx="8502650" cy="248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64535" y="3179445"/>
            <a:ext cx="324231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5445" y="4112895"/>
            <a:ext cx="432308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8585" y="3723005"/>
            <a:ext cx="2385695" cy="2418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1175" y="4573270"/>
            <a:ext cx="5767070" cy="1477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81075"/>
            <a:ext cx="893445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0725" y="2009140"/>
            <a:ext cx="5589905" cy="136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0725" y="4487545"/>
            <a:ext cx="7338060" cy="136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1268730"/>
            <a:ext cx="867410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8680" y="2783840"/>
            <a:ext cx="6012180" cy="1121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4565" y="4046220"/>
            <a:ext cx="5286375" cy="1191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8953500" cy="611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83070" y="1579880"/>
            <a:ext cx="62039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05405" y="2127885"/>
            <a:ext cx="62039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0700" y="4150360"/>
            <a:ext cx="4145280" cy="200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065" y="4378325"/>
            <a:ext cx="1891665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044575"/>
            <a:ext cx="89154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2478405"/>
            <a:ext cx="8426450" cy="349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0" y="2479675"/>
            <a:ext cx="1447800" cy="189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9900" y="3384550"/>
            <a:ext cx="3093720" cy="2172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4520" y="5631180"/>
            <a:ext cx="598233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701165"/>
            <a:ext cx="7785100" cy="244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6225" y="1701165"/>
            <a:ext cx="7746365" cy="2691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651510"/>
            <a:ext cx="8896350" cy="378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540" y="4508500"/>
            <a:ext cx="8464550" cy="208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4436110"/>
            <a:ext cx="364172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850" y="4986655"/>
            <a:ext cx="2621915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268730"/>
            <a:ext cx="826135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7195" y="1268730"/>
            <a:ext cx="828675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7195" y="2186940"/>
            <a:ext cx="8352790" cy="3357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908685"/>
            <a:ext cx="49276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485265"/>
            <a:ext cx="88773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5525" y="153479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5525" y="3429000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763905"/>
            <a:ext cx="8915400" cy="332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4210685"/>
            <a:ext cx="836930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756285"/>
            <a:ext cx="8388350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6060" y="2199640"/>
            <a:ext cx="2400300" cy="203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820" y="4511040"/>
            <a:ext cx="2343150" cy="208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300" y="4571365"/>
            <a:ext cx="2343150" cy="1962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905" y="756285"/>
            <a:ext cx="8271510" cy="130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6060" y="2199640"/>
            <a:ext cx="2400935" cy="161988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1905" y="2062480"/>
            <a:ext cx="7027545" cy="1313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1905" y="3375660"/>
            <a:ext cx="4983480" cy="130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5705" y="4571365"/>
            <a:ext cx="2326640" cy="16560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905" y="4762500"/>
            <a:ext cx="378269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727075"/>
            <a:ext cx="88963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395" y="3606800"/>
            <a:ext cx="718185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2145" y="3297555"/>
            <a:ext cx="1320800" cy="229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215" y="3606800"/>
            <a:ext cx="7098030" cy="172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814070"/>
            <a:ext cx="6350000" cy="76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240" y="1669415"/>
            <a:ext cx="8147050" cy="361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635" y="774065"/>
            <a:ext cx="1968500" cy="25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2125" y="3789045"/>
            <a:ext cx="1422400" cy="2616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0005" y="3789045"/>
            <a:ext cx="1282700" cy="250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79635" y="774065"/>
            <a:ext cx="1968500" cy="2540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85240" y="774065"/>
            <a:ext cx="8147050" cy="2076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6425" y="3844290"/>
            <a:ext cx="1308100" cy="256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85240" y="2918460"/>
            <a:ext cx="7410450" cy="758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5240" y="3744595"/>
            <a:ext cx="6085205" cy="168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41585" y="3744595"/>
            <a:ext cx="1293495" cy="2546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177925"/>
            <a:ext cx="89725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6935" y="122364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7710" y="3230880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143000"/>
            <a:ext cx="9010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090" y="1661160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1855" y="481012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209675"/>
            <a:ext cx="8953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4090" y="4801870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425575"/>
            <a:ext cx="89344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5825" y="198310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6770" y="442785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5175"/>
            <a:ext cx="897255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0585" y="566102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08685"/>
            <a:ext cx="8972550" cy="526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0740" y="140906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0740" y="323151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1890" y="5682615"/>
            <a:ext cx="66421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268730"/>
            <a:ext cx="89344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0385" y="3963670"/>
            <a:ext cx="45720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1670" y="5037455"/>
            <a:ext cx="61277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2024-12-20T06:40:48Z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