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0" y="2921000"/>
            <a:ext cx="2667000" cy="101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597025"/>
            <a:ext cx="97599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0815" y="2010410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7310120" y="3472815"/>
            <a:ext cx="43497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743075"/>
            <a:ext cx="98044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3195" y="2873375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139815" y="3956050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139815" y="4709795"/>
            <a:ext cx="464185" cy="29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66775"/>
            <a:ext cx="97472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67200" y="4862830"/>
            <a:ext cx="46418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2591435" y="5197475"/>
            <a:ext cx="457200" cy="34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5</a:t>
            </a:r>
            <a:endParaRPr lang="en-US" altLang="zh-CN"/>
          </a:p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880485" y="5300980"/>
            <a:ext cx="487680" cy="25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75</a:t>
            </a:r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3880485" y="5656580"/>
            <a:ext cx="1626870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7155" y="2627630"/>
            <a:ext cx="2711450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在屏幕上显示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