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5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9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7900" y="3171825"/>
            <a:ext cx="5156200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836295"/>
            <a:ext cx="980440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3965575"/>
            <a:ext cx="7550150" cy="1384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7510" y="4046220"/>
            <a:ext cx="2101850" cy="177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347960" y="836295"/>
            <a:ext cx="46291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8905" y="2957195"/>
            <a:ext cx="46291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58950" y="4881880"/>
            <a:ext cx="82169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65015" y="4881880"/>
            <a:ext cx="82169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71080" y="4881880"/>
            <a:ext cx="82169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2990" y="1810385"/>
            <a:ext cx="7550150" cy="31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380" y="2257425"/>
            <a:ext cx="9544050" cy="25336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89380" y="2763520"/>
            <a:ext cx="6591300" cy="182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9580" y="2763520"/>
            <a:ext cx="2863850" cy="205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225" y="1765300"/>
            <a:ext cx="9759950" cy="3181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63980" y="3295015"/>
            <a:ext cx="473202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9230" y="3895090"/>
            <a:ext cx="588073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2024-12-20T02:01:48Z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