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0675" y="3200400"/>
            <a:ext cx="3930650" cy="457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23975"/>
            <a:ext cx="97472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8745" y="132397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3195" y="324548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8830" y="508190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1273175"/>
            <a:ext cx="9823450" cy="43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9555" y="1899920"/>
            <a:ext cx="758761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210" y="252158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8190" y="5102860"/>
            <a:ext cx="97599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1692275"/>
            <a:ext cx="9436100" cy="347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6870" y="3596640"/>
            <a:ext cx="932116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6870" y="4174490"/>
            <a:ext cx="41725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