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6" r:id="rId26"/>
    <p:sldId id="34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4275" y="3070225"/>
            <a:ext cx="4743450" cy="717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4785" y="927735"/>
            <a:ext cx="8934450" cy="513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98690" y="1480820"/>
            <a:ext cx="509270" cy="351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25140" y="1980565"/>
            <a:ext cx="92392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13470" y="4084320"/>
            <a:ext cx="1301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35910" y="4625340"/>
            <a:ext cx="1301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54270" y="4625340"/>
            <a:ext cx="101981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50355" y="5128895"/>
            <a:ext cx="53911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13215" y="5128895"/>
            <a:ext cx="53911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196975"/>
            <a:ext cx="8388350" cy="4171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961515" y="3914140"/>
            <a:ext cx="294640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61515" y="4402455"/>
            <a:ext cx="7914005" cy="892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123950"/>
            <a:ext cx="8915400" cy="4610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020685" y="1699260"/>
            <a:ext cx="89471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20785" y="2235835"/>
            <a:ext cx="128016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0310" y="4310380"/>
            <a:ext cx="4923790" cy="1423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1435" y="708025"/>
            <a:ext cx="8934450" cy="59626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946910" y="2743835"/>
            <a:ext cx="5309235" cy="951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46910" y="3780790"/>
            <a:ext cx="6471920" cy="2889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1558925"/>
            <a:ext cx="8877300" cy="3086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591050" y="2588260"/>
            <a:ext cx="248031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5365" y="4147185"/>
            <a:ext cx="248031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341120"/>
            <a:ext cx="8426450" cy="38163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32255" y="1341120"/>
            <a:ext cx="4050030" cy="856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836930"/>
            <a:ext cx="8934450" cy="5359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213215" y="5128895"/>
            <a:ext cx="53911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80235" y="3429000"/>
            <a:ext cx="5730875" cy="1299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0235" y="4829810"/>
            <a:ext cx="46869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0235" y="5380355"/>
            <a:ext cx="5731510" cy="819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1485265"/>
            <a:ext cx="8972550" cy="35369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485265"/>
            <a:ext cx="8521700" cy="34988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65605" y="1644650"/>
            <a:ext cx="4429760" cy="856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885" y="1644650"/>
            <a:ext cx="3063875" cy="31921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0045" y="2572385"/>
            <a:ext cx="3749040" cy="216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908685"/>
            <a:ext cx="8896350" cy="5207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776980" y="5621020"/>
            <a:ext cx="109728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875665"/>
            <a:ext cx="4946650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557020"/>
            <a:ext cx="8896350" cy="398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69120" y="1557020"/>
            <a:ext cx="48514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69120" y="3112135"/>
            <a:ext cx="48514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69120" y="4667250"/>
            <a:ext cx="48514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628775"/>
            <a:ext cx="8483600" cy="23177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23340" y="1644650"/>
            <a:ext cx="446659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23340" y="2193290"/>
            <a:ext cx="5747385" cy="1753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8410" y="785495"/>
            <a:ext cx="8915400" cy="387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0" y="4763135"/>
            <a:ext cx="8464550" cy="9779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54095" y="3226435"/>
            <a:ext cx="120904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125220"/>
            <a:ext cx="8464550" cy="43116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02410" y="1234440"/>
            <a:ext cx="8467090" cy="2194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5415" y="3429635"/>
            <a:ext cx="5859780" cy="2141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358900"/>
            <a:ext cx="8877300" cy="4140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161030" y="5019040"/>
            <a:ext cx="2482850" cy="390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765175"/>
            <a:ext cx="8426450" cy="5207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191510" y="4463415"/>
            <a:ext cx="57975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58210" y="5478145"/>
            <a:ext cx="126809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908685"/>
            <a:ext cx="8540750" cy="47180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790690" y="1485900"/>
            <a:ext cx="120904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4480" y="5183505"/>
            <a:ext cx="6075045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981075"/>
            <a:ext cx="8915400" cy="491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0400" y="4962525"/>
            <a:ext cx="50927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1440" y="971550"/>
            <a:ext cx="8934450" cy="515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76740" y="1562735"/>
            <a:ext cx="50927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28810" y="3592195"/>
            <a:ext cx="50927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0" y="747395"/>
            <a:ext cx="8934450" cy="568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6094095"/>
            <a:ext cx="1136650" cy="336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9985" y="6075045"/>
            <a:ext cx="1193800" cy="355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20580" y="1251585"/>
            <a:ext cx="50927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61525" y="3295650"/>
            <a:ext cx="50927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1615" y="1105535"/>
            <a:ext cx="891540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65005" y="3183890"/>
            <a:ext cx="50927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145" y="1377950"/>
            <a:ext cx="8896350" cy="410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90710" y="1970405"/>
            <a:ext cx="50927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42145" y="4547870"/>
            <a:ext cx="50927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4620" y="1095375"/>
            <a:ext cx="8915400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0400" y="3140075"/>
            <a:ext cx="50927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3680" y="1047750"/>
            <a:ext cx="8877300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83575" y="1651635"/>
            <a:ext cx="50927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05935" y="4272915"/>
            <a:ext cx="322770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9565" y="5321300"/>
            <a:ext cx="77597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2024-12-20T06:50:47Z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