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725" y="2914650"/>
            <a:ext cx="33845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49325"/>
            <a:ext cx="98171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38490" y="136525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8745" y="260858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8745" y="515366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686435"/>
            <a:ext cx="97345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620" y="6104890"/>
            <a:ext cx="1460500" cy="31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4945380"/>
            <a:ext cx="4521200" cy="158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61025" y="2682240"/>
            <a:ext cx="178054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785" y="3530600"/>
            <a:ext cx="56578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2620" y="6021070"/>
            <a:ext cx="155956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2630" y="5037455"/>
            <a:ext cx="2317750" cy="172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89770" y="4796155"/>
            <a:ext cx="2139950" cy="196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