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3"/>
    <p:sldId id="324" r:id="rId4"/>
    <p:sldId id="326" r:id="rId5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handoutMaster" Target="handoutMasters/handout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78375" y="3216275"/>
            <a:ext cx="2635250" cy="4254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1905" y="741680"/>
            <a:ext cx="9791700" cy="59182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396220" y="741680"/>
            <a:ext cx="464185" cy="3663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0396220" y="4574540"/>
            <a:ext cx="464185" cy="3663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396220" y="5701030"/>
            <a:ext cx="464185" cy="3663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2" grpId="0" bldLvl="0" animBg="1"/>
      <p:bldP spid="2" grpId="1" animBg="1"/>
      <p:bldP spid="4" grpId="0" bldLvl="0" animBg="1"/>
      <p:bldP spid="4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81430" y="737235"/>
            <a:ext cx="9804400" cy="43878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6705" y="5277485"/>
            <a:ext cx="5937250" cy="8382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09355" y="4925060"/>
            <a:ext cx="2794000" cy="15430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263140" y="1250315"/>
            <a:ext cx="464185" cy="3663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6139815" y="1791970"/>
            <a:ext cx="464185" cy="3803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798955" y="2399030"/>
            <a:ext cx="464185" cy="3803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319780" y="2399030"/>
            <a:ext cx="464185" cy="3803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527810" y="5229225"/>
            <a:ext cx="6205855" cy="9505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39505" y="4765040"/>
            <a:ext cx="2863850" cy="1993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2" grpId="0" bldLvl="0" animBg="1"/>
      <p:bldP spid="2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2024-12-19T08:56:18Z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