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3"/>
    <p:sldId id="324" r:id="rId4"/>
    <p:sldId id="351" r:id="rId5"/>
    <p:sldId id="350" r:id="rId6"/>
    <p:sldId id="349" r:id="rId7"/>
    <p:sldId id="348" r:id="rId8"/>
    <p:sldId id="347" r:id="rId9"/>
    <p:sldId id="346" r:id="rId10"/>
    <p:sldId id="345" r:id="rId11"/>
    <p:sldId id="344" r:id="rId12"/>
    <p:sldId id="352" r:id="rId13"/>
    <p:sldId id="343" r:id="rId14"/>
    <p:sldId id="342" r:id="rId15"/>
    <p:sldId id="341" r:id="rId16"/>
    <p:sldId id="340" r:id="rId17"/>
    <p:sldId id="339" r:id="rId18"/>
    <p:sldId id="338" r:id="rId19"/>
    <p:sldId id="337" r:id="rId20"/>
    <p:sldId id="336" r:id="rId21"/>
    <p:sldId id="335" r:id="rId22"/>
    <p:sldId id="334" r:id="rId23"/>
    <p:sldId id="333" r:id="rId24"/>
    <p:sldId id="332" r:id="rId25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handoutMaster" Target="handoutMasters/handoutMaster1.xml"/><Relationship Id="rId26" Type="http://schemas.openxmlformats.org/officeDocument/2006/relationships/notesMaster" Target="notesMasters/notesMaster1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67125" y="3041650"/>
            <a:ext cx="4857750" cy="7747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08580" y="2547620"/>
            <a:ext cx="8350250" cy="41021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49220" y="1165225"/>
            <a:ext cx="7067550" cy="13017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05865" y="765175"/>
            <a:ext cx="3797300" cy="40005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3916045" y="1913255"/>
            <a:ext cx="789940" cy="3956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449060" y="1913255"/>
            <a:ext cx="412750" cy="3956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478395" y="1913255"/>
            <a:ext cx="412750" cy="3956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604885" y="1913255"/>
            <a:ext cx="679450" cy="3956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479165" y="3142615"/>
            <a:ext cx="7545070" cy="3956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168015" y="3712845"/>
            <a:ext cx="6026785" cy="3956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034655" y="4934585"/>
            <a:ext cx="997585" cy="3956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766820" y="5515610"/>
            <a:ext cx="1190625" cy="3956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9470390" y="6160135"/>
            <a:ext cx="1139190" cy="417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58925" y="836930"/>
            <a:ext cx="8915400" cy="5740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78355" y="3890645"/>
            <a:ext cx="4968240" cy="26860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58925" y="1845310"/>
            <a:ext cx="7632700" cy="2070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12265" y="1845310"/>
            <a:ext cx="7234555" cy="2130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7170" y="1412875"/>
            <a:ext cx="8915400" cy="3911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7710" y="2720340"/>
            <a:ext cx="8241665" cy="26619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47825" y="1301750"/>
            <a:ext cx="8896350" cy="4254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53285" y="2498090"/>
            <a:ext cx="2834640" cy="3058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8880" y="1412875"/>
            <a:ext cx="3949700" cy="3219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49045" y="1461135"/>
            <a:ext cx="3737610" cy="33064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51610" y="702945"/>
            <a:ext cx="8498840" cy="601281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715250" y="2498090"/>
            <a:ext cx="494030" cy="3956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74850" y="5357495"/>
            <a:ext cx="7434580" cy="8839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74850" y="6320155"/>
            <a:ext cx="3819525" cy="3956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47825" y="955675"/>
            <a:ext cx="8896350" cy="4946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08835" y="4431665"/>
            <a:ext cx="5671185" cy="1529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23695" y="1247140"/>
            <a:ext cx="7315200" cy="3949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23695" y="1247140"/>
            <a:ext cx="7374890" cy="4069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9225" y="1076325"/>
            <a:ext cx="8953500" cy="4705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9115" y="4075430"/>
            <a:ext cx="412750" cy="373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23765" y="4075430"/>
            <a:ext cx="597535" cy="373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77975" y="1031875"/>
            <a:ext cx="4908550" cy="400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635" y="1838325"/>
            <a:ext cx="8915400" cy="3181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648825" y="1945640"/>
            <a:ext cx="412750" cy="373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648825" y="3656965"/>
            <a:ext cx="412750" cy="373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5415" y="1052830"/>
            <a:ext cx="4610100" cy="3835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6535" y="1052830"/>
            <a:ext cx="4478655" cy="39363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66875" y="1406525"/>
            <a:ext cx="8858250" cy="4044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30825" y="4964430"/>
            <a:ext cx="975360" cy="3956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1350" y="1781175"/>
            <a:ext cx="8369300" cy="3295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53360" y="3105785"/>
            <a:ext cx="1130935" cy="3956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53560" y="3105785"/>
            <a:ext cx="1130935" cy="3956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58925" y="765175"/>
            <a:ext cx="8407400" cy="5778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67980" y="5229225"/>
            <a:ext cx="3194050" cy="1168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049145" y="4942205"/>
            <a:ext cx="4478020" cy="1017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97735" y="6148070"/>
            <a:ext cx="4396740" cy="3956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901305" y="4942205"/>
            <a:ext cx="3331210" cy="1455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90675" y="1219200"/>
            <a:ext cx="9010650" cy="4419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26625" y="2871470"/>
            <a:ext cx="412750" cy="373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782175" y="4100830"/>
            <a:ext cx="412750" cy="373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19250" y="1050925"/>
            <a:ext cx="8953500" cy="4756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96780" y="1138555"/>
            <a:ext cx="412750" cy="373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796780" y="2990215"/>
            <a:ext cx="412750" cy="373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752330" y="4886960"/>
            <a:ext cx="412750" cy="373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82700" y="1097915"/>
            <a:ext cx="8839200" cy="1390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6025" y="2681605"/>
            <a:ext cx="8972550" cy="3257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374505" y="1186815"/>
            <a:ext cx="412750" cy="373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374505" y="2794635"/>
            <a:ext cx="412750" cy="373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374505" y="4402455"/>
            <a:ext cx="412750" cy="373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50670" y="803910"/>
            <a:ext cx="8877300" cy="5530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48825" y="848995"/>
            <a:ext cx="412750" cy="373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715500" y="4130040"/>
            <a:ext cx="412750" cy="373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567930" y="5878195"/>
            <a:ext cx="2494280" cy="373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3365" y="927735"/>
            <a:ext cx="8972550" cy="5175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67580" y="927735"/>
            <a:ext cx="412750" cy="3956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83270" y="927735"/>
            <a:ext cx="583565" cy="3956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494520" y="1565910"/>
            <a:ext cx="412750" cy="3956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413635" y="5640070"/>
            <a:ext cx="805180" cy="3956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03070" y="908685"/>
            <a:ext cx="5346700" cy="4756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56205" y="2660650"/>
            <a:ext cx="3227705" cy="1054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15895" y="4794250"/>
            <a:ext cx="3568700" cy="871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75460" y="908685"/>
            <a:ext cx="6521450" cy="4743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93620" y="1602105"/>
            <a:ext cx="4300855" cy="17354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93620" y="4467860"/>
            <a:ext cx="3802380" cy="12541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2024-12-20T05:46:42Z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