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0" y="3079750"/>
            <a:ext cx="6007100" cy="698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9010650" cy="540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6096635"/>
            <a:ext cx="717550" cy="60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50005" y="1786890"/>
            <a:ext cx="107886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460" y="3429000"/>
            <a:ext cx="3827780" cy="921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57375" y="5410200"/>
            <a:ext cx="4359910" cy="1289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052830"/>
            <a:ext cx="5327650" cy="381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1930" y="2113280"/>
            <a:ext cx="4107815" cy="2847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015" y="678815"/>
            <a:ext cx="8877300" cy="404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515" y="4781550"/>
            <a:ext cx="7067550" cy="195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90290" y="2743200"/>
            <a:ext cx="184213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6760" y="3260725"/>
            <a:ext cx="79756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2895" y="3762375"/>
            <a:ext cx="3522980" cy="34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34515" y="4260850"/>
            <a:ext cx="84899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93920" y="4789170"/>
            <a:ext cx="367030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6515" y="6299835"/>
            <a:ext cx="3769995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196975"/>
            <a:ext cx="88963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7375" y="3794760"/>
            <a:ext cx="8453755" cy="195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000125"/>
            <a:ext cx="88963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7555" y="2513330"/>
            <a:ext cx="4116705" cy="3345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196975"/>
            <a:ext cx="89535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0390" y="2247265"/>
            <a:ext cx="5989955" cy="3624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1052830"/>
            <a:ext cx="89344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7530" y="2565400"/>
            <a:ext cx="6131560" cy="1269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6895" y="3909060"/>
            <a:ext cx="3909695" cy="177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899160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1670" y="2350770"/>
            <a:ext cx="5181600" cy="3698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21030"/>
            <a:ext cx="885825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015" y="3645535"/>
            <a:ext cx="4686300" cy="2635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690" y="3141345"/>
            <a:ext cx="3530600" cy="3594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31720" y="3645535"/>
            <a:ext cx="4730750" cy="2635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9690" y="3141345"/>
            <a:ext cx="3597275" cy="3540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125220"/>
            <a:ext cx="3721100" cy="73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847850"/>
            <a:ext cx="7499350" cy="3162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270" y="1182370"/>
            <a:ext cx="3671570" cy="666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6020" y="1854835"/>
            <a:ext cx="7595235" cy="320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880" y="908685"/>
            <a:ext cx="4927600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925" y="1557020"/>
            <a:ext cx="889635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23755" y="1654175"/>
            <a:ext cx="41275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23755" y="2994660"/>
            <a:ext cx="41275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79305" y="4890770"/>
            <a:ext cx="4572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8991600" cy="57594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2565400"/>
            <a:ext cx="8128000" cy="410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765175"/>
            <a:ext cx="6426200" cy="213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49680" y="2565400"/>
            <a:ext cx="265620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025" y="2995930"/>
            <a:ext cx="8472805" cy="367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880" y="1701165"/>
            <a:ext cx="6445250" cy="3124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01750" y="1701165"/>
            <a:ext cx="6470650" cy="312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1209675"/>
            <a:ext cx="8464550" cy="443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025" y="1209675"/>
            <a:ext cx="8700135" cy="4535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5175"/>
            <a:ext cx="8896350" cy="577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3095" y="809625"/>
            <a:ext cx="47942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3095" y="3669030"/>
            <a:ext cx="47942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81075"/>
            <a:ext cx="8953500" cy="325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4437380"/>
            <a:ext cx="8934450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93885" y="1040130"/>
            <a:ext cx="41275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4830" y="5002530"/>
            <a:ext cx="412750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1689100"/>
            <a:ext cx="8877300" cy="347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8360" y="4276090"/>
            <a:ext cx="47180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358900"/>
            <a:ext cx="891540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5035" y="2379980"/>
            <a:ext cx="46418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05035" y="4528820"/>
            <a:ext cx="46418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692785"/>
            <a:ext cx="8481695" cy="60318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53550" y="3624580"/>
            <a:ext cx="47180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268730"/>
            <a:ext cx="8896350" cy="398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64675" y="2291080"/>
            <a:ext cx="479425" cy="36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65175"/>
            <a:ext cx="8934450" cy="547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5520" y="1787525"/>
            <a:ext cx="1212215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9445" y="2816860"/>
            <a:ext cx="790575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5360" y="5794375"/>
            <a:ext cx="1671955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2024-12-20T07:58:35Z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