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75" y="2876550"/>
            <a:ext cx="606425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31925"/>
            <a:ext cx="9747250" cy="3994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15575" y="1678305"/>
            <a:ext cx="43370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4630" y="3740785"/>
            <a:ext cx="43370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12875"/>
            <a:ext cx="9817100" cy="4032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68540" y="1590675"/>
            <a:ext cx="82169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1040" y="2362200"/>
            <a:ext cx="82169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9105" y="2362200"/>
            <a:ext cx="4108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3690" y="2362200"/>
            <a:ext cx="410845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5460" y="2994660"/>
            <a:ext cx="1054735" cy="82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6130" y="4951095"/>
            <a:ext cx="41084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80200" y="4951095"/>
            <a:ext cx="41084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1647825"/>
            <a:ext cx="9861550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44625" y="3170555"/>
            <a:ext cx="5787390" cy="211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