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1875" y="3228975"/>
            <a:ext cx="5048250" cy="400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044575"/>
            <a:ext cx="9747250" cy="4768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300970" y="2124075"/>
            <a:ext cx="464185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59390" y="4742815"/>
            <a:ext cx="405765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0" y="911225"/>
            <a:ext cx="9804400" cy="503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23810" y="1254125"/>
            <a:ext cx="1195705" cy="32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5135" y="1254125"/>
            <a:ext cx="1195705" cy="32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61255" y="2359025"/>
            <a:ext cx="837565" cy="32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    </a:t>
            </a:r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6395085" y="2359025"/>
            <a:ext cx="837565" cy="32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2079625"/>
            <a:ext cx="9334500" cy="269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69695" y="2079625"/>
            <a:ext cx="9512935" cy="2698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WPS 演示</Application>
  <PresentationFormat>在屏幕上显示</PresentationFormat>
  <Paragraphs>2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2024-12-20T02:38:53Z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