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209925"/>
            <a:ext cx="5657850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149350"/>
            <a:ext cx="975995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4940" y="1149350"/>
            <a:ext cx="40576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9390" y="4479290"/>
            <a:ext cx="40576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49425"/>
            <a:ext cx="97726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6395" y="2976880"/>
            <a:ext cx="709295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6870" y="2976880"/>
            <a:ext cx="1465580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5400" y="2976880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760460" y="2997200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1631950" y="3861435"/>
            <a:ext cx="40576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2906395" y="3861435"/>
            <a:ext cx="40576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3944620" y="3861435"/>
            <a:ext cx="405765" cy="323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4568825" y="4668520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23950"/>
            <a:ext cx="9772650" cy="461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3825" y="2361565"/>
            <a:ext cx="7747000" cy="344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在屏幕上显示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