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95725" y="3235325"/>
            <a:ext cx="4400550" cy="387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708025"/>
            <a:ext cx="9772650" cy="544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03840" y="708025"/>
            <a:ext cx="412750" cy="33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4906645" y="2422525"/>
            <a:ext cx="485775" cy="348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6096000" y="2466340"/>
            <a:ext cx="1720850" cy="348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4218940" y="2978150"/>
            <a:ext cx="92456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7" name="矩形 6"/>
          <p:cNvSpPr/>
          <p:nvPr/>
        </p:nvSpPr>
        <p:spPr>
          <a:xfrm>
            <a:off x="5803900" y="3073400"/>
            <a:ext cx="1720850" cy="348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4321175" y="3723640"/>
            <a:ext cx="821690" cy="567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9" name="矩形 8"/>
          <p:cNvSpPr/>
          <p:nvPr/>
        </p:nvSpPr>
        <p:spPr>
          <a:xfrm>
            <a:off x="5635625" y="3832860"/>
            <a:ext cx="1720850" cy="348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10" name="矩形 9"/>
          <p:cNvSpPr/>
          <p:nvPr/>
        </p:nvSpPr>
        <p:spPr>
          <a:xfrm>
            <a:off x="9697085" y="4337685"/>
            <a:ext cx="778510" cy="370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11" name="矩形 10"/>
          <p:cNvSpPr/>
          <p:nvPr/>
        </p:nvSpPr>
        <p:spPr>
          <a:xfrm>
            <a:off x="2924175" y="5288915"/>
            <a:ext cx="412750" cy="341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12" name="矩形 11"/>
          <p:cNvSpPr/>
          <p:nvPr/>
        </p:nvSpPr>
        <p:spPr>
          <a:xfrm>
            <a:off x="7576820" y="5288915"/>
            <a:ext cx="485775" cy="341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13" name="矩形 12"/>
          <p:cNvSpPr/>
          <p:nvPr/>
        </p:nvSpPr>
        <p:spPr>
          <a:xfrm>
            <a:off x="7656830" y="5732780"/>
            <a:ext cx="1252855" cy="341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4925" y="2133600"/>
            <a:ext cx="958215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9875" y="3261360"/>
            <a:ext cx="3879215" cy="1313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6732905" y="3261360"/>
            <a:ext cx="4259580" cy="1463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8125" y="1752600"/>
            <a:ext cx="91757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8125" y="2192655"/>
            <a:ext cx="4587875" cy="1783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6615430" y="2192655"/>
            <a:ext cx="4068445" cy="299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</Words>
  <Application>WPS 演示</Application>
  <PresentationFormat>在屏幕上显示</PresentationFormat>
  <Paragraphs>45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2024-12-20T03:13:17Z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