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4575" y="3216275"/>
            <a:ext cx="5022850" cy="425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793750"/>
            <a:ext cx="9804400" cy="5270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85175" y="1919605"/>
            <a:ext cx="43497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23195" y="4201795"/>
            <a:ext cx="434975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12875"/>
            <a:ext cx="973455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0420" y="3114675"/>
            <a:ext cx="485775" cy="28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2450" y="3114675"/>
            <a:ext cx="513715" cy="28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6935" y="3509010"/>
            <a:ext cx="485775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4010" y="3881120"/>
            <a:ext cx="485775" cy="255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831975"/>
            <a:ext cx="9785350" cy="3194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03045" y="3429000"/>
            <a:ext cx="6533515" cy="177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2024-12-20T02:36:20Z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