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3100" y="3213100"/>
            <a:ext cx="3225800" cy="431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038225"/>
            <a:ext cx="97726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112458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785" y="214122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785" y="324231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4490" y="475297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0200" y="475297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4875" y="534543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340485"/>
            <a:ext cx="41973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780" y="2646045"/>
            <a:ext cx="2884170" cy="78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780" y="3611245"/>
            <a:ext cx="2884170" cy="1353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628775"/>
            <a:ext cx="5461000" cy="242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2410" y="2141220"/>
            <a:ext cx="3366770" cy="196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