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3"/>
    <p:sldId id="324" r:id="rId4"/>
    <p:sldId id="325" r:id="rId5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419225"/>
            <a:ext cx="9791700" cy="4019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1311275"/>
            <a:ext cx="9817100" cy="423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40580" y="4291965"/>
            <a:ext cx="464185" cy="334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6301105" y="4291965"/>
            <a:ext cx="464185" cy="334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8136890" y="4291965"/>
            <a:ext cx="464185" cy="334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905" y="908685"/>
            <a:ext cx="7213600" cy="5194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34770" y="908050"/>
            <a:ext cx="7353300" cy="5355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0</a:t>
            </a:r>
            <a:endParaRPr lang="en-US" altLang="zh-CN"/>
          </a:p>
          <a:p>
            <a:pPr algn="ctr"/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WPS 演示</Application>
  <PresentationFormat>在屏幕上显示</PresentationFormat>
  <Paragraphs>12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2024-12-20T03:22:08Z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