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2562225"/>
            <a:ext cx="58483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36295"/>
            <a:ext cx="9772650" cy="5568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04145" y="83629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4145" y="3813175"/>
            <a:ext cx="4629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5465" y="5072380"/>
            <a:ext cx="104013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5540" y="5913120"/>
            <a:ext cx="1040130" cy="384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111375"/>
            <a:ext cx="9817100" cy="2635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61770" y="3370580"/>
            <a:ext cx="288353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49400" y="3816985"/>
            <a:ext cx="321881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650" y="2111375"/>
            <a:ext cx="2501900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844675"/>
            <a:ext cx="7962900" cy="2990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73580" y="3235325"/>
            <a:ext cx="4946015" cy="78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63725" y="4046855"/>
            <a:ext cx="4946015" cy="78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