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3213100"/>
            <a:ext cx="4743450" cy="431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09625"/>
            <a:ext cx="97726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86106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785" y="222885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785" y="348678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6350" y="5014595"/>
            <a:ext cx="86550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15490" y="5563235"/>
            <a:ext cx="93789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132965"/>
            <a:ext cx="7715250" cy="182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0175" y="3191510"/>
            <a:ext cx="17208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191510"/>
            <a:ext cx="240792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90625"/>
            <a:ext cx="97472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5570" y="2155825"/>
            <a:ext cx="3820160" cy="3700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2024-12-20T01:41:29Z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