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5" r:id="rId5"/>
    <p:sldId id="326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67225" y="3194050"/>
            <a:ext cx="3257550" cy="469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777875"/>
            <a:ext cx="9848850" cy="5302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338435" y="917575"/>
            <a:ext cx="42100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38435" y="2256155"/>
            <a:ext cx="42100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38435" y="3594735"/>
            <a:ext cx="42100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23405" y="4933315"/>
            <a:ext cx="104965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94180" y="5619750"/>
            <a:ext cx="1049655" cy="379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1052830"/>
            <a:ext cx="8204200" cy="3930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05280" y="2343785"/>
            <a:ext cx="3226435" cy="2595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58890" y="2395220"/>
            <a:ext cx="3271520" cy="2588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2146300"/>
            <a:ext cx="9747250" cy="2565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43990" y="3042285"/>
            <a:ext cx="6358255" cy="1668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2024-12-20T02:30:12Z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