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1575" y="2927350"/>
            <a:ext cx="4768850" cy="1003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050925"/>
            <a:ext cx="97599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235" y="105092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389235" y="228663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389235" y="3261360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8707120" y="4731385"/>
            <a:ext cx="968375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8904605" y="5374640"/>
            <a:ext cx="845185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340485"/>
            <a:ext cx="44005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2645" y="2178685"/>
            <a:ext cx="1991360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3024505" y="2675890"/>
            <a:ext cx="1705610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2717800" y="3094355"/>
            <a:ext cx="170561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525520" y="3607435"/>
            <a:ext cx="1076960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3382645" y="4084955"/>
            <a:ext cx="107696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16075"/>
            <a:ext cx="973455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6215" y="3094355"/>
            <a:ext cx="3008630" cy="214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WPS 演示</Application>
  <PresentationFormat>在屏幕上显示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2024-12-20T03:18:48Z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