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3178175"/>
            <a:ext cx="5524500" cy="501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66800"/>
            <a:ext cx="9747250" cy="4724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00970" y="1133475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0970" y="4307840"/>
            <a:ext cx="46418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6850" y="5287010"/>
            <a:ext cx="120205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7765" y="5287010"/>
            <a:ext cx="50736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190625"/>
            <a:ext cx="9804400" cy="447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50510" y="1140460"/>
            <a:ext cx="90170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4785" y="3151505"/>
            <a:ext cx="52959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3630" y="3663315"/>
            <a:ext cx="5664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79850" y="4139565"/>
            <a:ext cx="51498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6085" y="4139565"/>
            <a:ext cx="51498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79850" y="4680585"/>
            <a:ext cx="51498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5450" y="4680585"/>
            <a:ext cx="59563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79570" y="5185410"/>
            <a:ext cx="10852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13675" y="5185410"/>
            <a:ext cx="59563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2024-12-19T08:54:07Z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