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61" r:id="rId5"/>
    <p:sldId id="398" r:id="rId6"/>
    <p:sldId id="360" r:id="rId7"/>
    <p:sldId id="359" r:id="rId8"/>
    <p:sldId id="358" r:id="rId9"/>
    <p:sldId id="357" r:id="rId10"/>
    <p:sldId id="356" r:id="rId11"/>
    <p:sldId id="355" r:id="rId12"/>
    <p:sldId id="354" r:id="rId13"/>
    <p:sldId id="353" r:id="rId14"/>
    <p:sldId id="352" r:id="rId15"/>
    <p:sldId id="349" r:id="rId16"/>
    <p:sldId id="348" r:id="rId17"/>
    <p:sldId id="347" r:id="rId18"/>
    <p:sldId id="346" r:id="rId19"/>
    <p:sldId id="345" r:id="rId20"/>
    <p:sldId id="344" r:id="rId21"/>
    <p:sldId id="342" r:id="rId22"/>
    <p:sldId id="340" r:id="rId23"/>
    <p:sldId id="339" r:id="rId24"/>
    <p:sldId id="338" r:id="rId25"/>
    <p:sldId id="337" r:id="rId26"/>
    <p:sldId id="336" r:id="rId27"/>
    <p:sldId id="334" r:id="rId28"/>
    <p:sldId id="332" r:id="rId29"/>
    <p:sldId id="331" r:id="rId30"/>
    <p:sldId id="330" r:id="rId31"/>
    <p:sldId id="328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795" y="2619375"/>
            <a:ext cx="581977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5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565150"/>
            <a:ext cx="8827770" cy="62928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691134"/>
            <a:ext cx="342770" cy="39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152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35" y="3257270"/>
            <a:ext cx="11340000" cy="901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3717" y="3544955"/>
            <a:ext cx="371334" cy="40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004945"/>
            <a:ext cx="6943725" cy="282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0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25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548640"/>
            <a:ext cx="10811510" cy="605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75" y="5756275"/>
            <a:ext cx="9245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28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64540"/>
            <a:ext cx="10718165" cy="6226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4485" y="6165215"/>
            <a:ext cx="7124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16685"/>
            <a:ext cx="11340000" cy="29601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4076420"/>
            <a:ext cx="11340000" cy="29429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90" y="1484630"/>
            <a:ext cx="11254105" cy="4333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2060575"/>
            <a:ext cx="506730" cy="41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4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86346"/>
            <a:ext cx="380856" cy="40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240" y="2870835"/>
            <a:ext cx="7962265" cy="3987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79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07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76885"/>
            <a:ext cx="10173335" cy="65474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124940"/>
            <a:ext cx="11340000" cy="568961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69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292955"/>
            <a:ext cx="11340000" cy="203652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4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493010"/>
            <a:ext cx="986853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25495"/>
            <a:ext cx="105651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429760"/>
            <a:ext cx="104730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103495"/>
            <a:ext cx="503682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49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04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89810"/>
            <a:ext cx="101561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54045"/>
            <a:ext cx="101568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172585"/>
            <a:ext cx="972756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890" y="5157470"/>
            <a:ext cx="1033018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024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348865"/>
            <a:ext cx="1010221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57245"/>
            <a:ext cx="1013650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890" y="4238625"/>
            <a:ext cx="488696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1525885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917065"/>
            <a:ext cx="506730" cy="41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940"/>
            <a:ext cx="11340000" cy="38616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4653280"/>
            <a:ext cx="10137775" cy="232791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875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454910"/>
            <a:ext cx="103447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419185"/>
            <a:ext cx="2665994" cy="42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32965"/>
            <a:ext cx="11448415" cy="3693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1700530"/>
            <a:ext cx="506730" cy="41738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564485"/>
            <a:ext cx="11340000" cy="3839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6813" y="5813540"/>
            <a:ext cx="428463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795" y="1052830"/>
            <a:ext cx="9631045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74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677424"/>
            <a:ext cx="371334" cy="40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621030"/>
            <a:ext cx="9015095" cy="63277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53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2025-01-09T07:55:00Z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