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76" r:id="rId4"/>
    <p:sldId id="324" r:id="rId5"/>
    <p:sldId id="350" r:id="rId6"/>
    <p:sldId id="377" r:id="rId7"/>
    <p:sldId id="378" r:id="rId8"/>
    <p:sldId id="348" r:id="rId9"/>
    <p:sldId id="347" r:id="rId10"/>
    <p:sldId id="346" r:id="rId11"/>
    <p:sldId id="341" r:id="rId12"/>
    <p:sldId id="340" r:id="rId13"/>
    <p:sldId id="338" r:id="rId14"/>
    <p:sldId id="337" r:id="rId15"/>
    <p:sldId id="336" r:id="rId16"/>
    <p:sldId id="334" r:id="rId17"/>
    <p:sldId id="333" r:id="rId18"/>
    <p:sldId id="332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0" y="3128645"/>
            <a:ext cx="5524500" cy="600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386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45" y="994130"/>
            <a:ext cx="11340000" cy="193080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2996920"/>
            <a:ext cx="11340000" cy="375570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35" y="908685"/>
            <a:ext cx="11179810" cy="6050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0270" y="4170680"/>
            <a:ext cx="77279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605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6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494961"/>
            <a:ext cx="390377" cy="39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540" y="2780665"/>
            <a:ext cx="7864475" cy="4082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948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35" y="691870"/>
            <a:ext cx="1044060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69954" y="6024820"/>
            <a:ext cx="341883" cy="377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202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43810"/>
            <a:ext cx="11340000" cy="2976889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88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5437409"/>
            <a:ext cx="361813" cy="400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378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772920"/>
            <a:ext cx="11828145" cy="37522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74820" y="2933065"/>
            <a:ext cx="1061720" cy="30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6887845" y="2882265"/>
            <a:ext cx="1061720" cy="37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367530" y="3789045"/>
            <a:ext cx="1061720" cy="30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67530" y="4220845"/>
            <a:ext cx="1345565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67530" y="4725035"/>
            <a:ext cx="1061720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67530" y="5147945"/>
            <a:ext cx="1061720" cy="29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980795"/>
            <a:ext cx="11340000" cy="584805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051915"/>
            <a:ext cx="11340000" cy="5759028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124940"/>
            <a:ext cx="1122909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1325" y="5343525"/>
            <a:ext cx="1099121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1325" y="6229985"/>
            <a:ext cx="10871200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617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269490"/>
            <a:ext cx="1095057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199765"/>
            <a:ext cx="1077912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001770"/>
            <a:ext cx="10679430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5039995"/>
            <a:ext cx="1005332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16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16785"/>
            <a:ext cx="11340000" cy="423217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850" y="620395"/>
            <a:ext cx="8686165" cy="1197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287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930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989685"/>
            <a:ext cx="1131408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988540"/>
            <a:ext cx="11340000" cy="33633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85058" y="4713497"/>
            <a:ext cx="428463" cy="400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7260" y="836930"/>
            <a:ext cx="7955280" cy="119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908405"/>
            <a:ext cx="1113598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415" y="476885"/>
            <a:ext cx="11030585" cy="2813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9145" y="2619375"/>
            <a:ext cx="76200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3395" y="3069590"/>
            <a:ext cx="6637020" cy="3836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2025-01-09T07:39:07Z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