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2924810"/>
            <a:ext cx="979424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556105"/>
            <a:ext cx="11340000" cy="3700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0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350"/>
            <a:ext cx="11340000" cy="4237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62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2025-01-09T06:43:26Z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