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6775" y="3098800"/>
            <a:ext cx="5378450" cy="66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1778000"/>
            <a:ext cx="8972550" cy="330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28199" y="2328315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952500"/>
            <a:ext cx="8972550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2300" y="2333625"/>
            <a:ext cx="8407400" cy="219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1945" y="2319078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4175" y="1219200"/>
            <a:ext cx="88836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00489" y="2910205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9085" y="654685"/>
            <a:ext cx="8870950" cy="433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3595" y="5120005"/>
            <a:ext cx="8407400" cy="149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63545" y="1737187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635836" y="4600460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4175" y="1524000"/>
            <a:ext cx="88836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37435" y="2596169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473200"/>
            <a:ext cx="8915400" cy="391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1127125"/>
            <a:ext cx="8350250" cy="460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5980" y="1672532"/>
            <a:ext cx="8061038" cy="922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71253" y="3732241"/>
            <a:ext cx="8513620" cy="2234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764540"/>
            <a:ext cx="8870950" cy="537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774700"/>
            <a:ext cx="8420100" cy="530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83690" y="4600460"/>
            <a:ext cx="8412019" cy="15879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836930"/>
            <a:ext cx="8845550" cy="88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1847850"/>
            <a:ext cx="8928100" cy="427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0385" y="673100"/>
            <a:ext cx="7521575" cy="60312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17435" y="1635587"/>
            <a:ext cx="7959438" cy="50884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743075"/>
            <a:ext cx="8915400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1825" y="1641475"/>
            <a:ext cx="8388350" cy="357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95762" y="1635587"/>
            <a:ext cx="8975438" cy="418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764540"/>
            <a:ext cx="8832850" cy="556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7225" y="1597025"/>
            <a:ext cx="8337550" cy="366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7581" y="2605406"/>
            <a:ext cx="8495146" cy="3195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1052830"/>
            <a:ext cx="83947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52781" y="2226714"/>
            <a:ext cx="8652164" cy="376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1484630"/>
            <a:ext cx="84201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9799" y="3233478"/>
            <a:ext cx="8125692" cy="2206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4160" y="706120"/>
            <a:ext cx="8940800" cy="530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0240" y="6216015"/>
            <a:ext cx="7499350" cy="38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82017" y="1173769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663545" y="3981623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190" y="897890"/>
            <a:ext cx="8877300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1820" y="4243070"/>
            <a:ext cx="5391150" cy="99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35835" y="2559224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2425" y="1558925"/>
            <a:ext cx="8947150" cy="374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72780" y="3759951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00" y="1552575"/>
            <a:ext cx="88900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37436" y="3750714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1819275"/>
            <a:ext cx="89344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09726" y="3492096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8280" y="1382395"/>
            <a:ext cx="8915400" cy="372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98889" y="2485332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240" y="1461135"/>
            <a:ext cx="89154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7363" y="3686060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22</Words>
  <Application>Microsoft Office PowerPoint</Application>
  <PresentationFormat>宽屏</PresentationFormat>
  <Paragraphs>22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2025-01-09T03:39:09Z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