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76" r:id="rId4"/>
    <p:sldId id="324" r:id="rId5"/>
    <p:sldId id="350" r:id="rId6"/>
    <p:sldId id="378" r:id="rId7"/>
    <p:sldId id="348" r:id="rId8"/>
    <p:sldId id="347" r:id="rId9"/>
    <p:sldId id="346" r:id="rId10"/>
    <p:sldId id="341" r:id="rId11"/>
    <p:sldId id="340" r:id="rId12"/>
    <p:sldId id="339" r:id="rId13"/>
    <p:sldId id="337" r:id="rId14"/>
    <p:sldId id="336" r:id="rId15"/>
    <p:sldId id="335" r:id="rId16"/>
    <p:sldId id="334" r:id="rId17"/>
    <p:sldId id="332" r:id="rId18"/>
    <p:sldId id="331" r:id="rId19"/>
    <p:sldId id="330" r:id="rId20"/>
    <p:sldId id="329" r:id="rId21"/>
    <p:sldId id="328" r:id="rId22"/>
    <p:sldId id="327" r:id="rId23"/>
    <p:sldId id="326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9620" y="3009900"/>
            <a:ext cx="557212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991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90" y="935990"/>
            <a:ext cx="11160125" cy="19983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2924810"/>
            <a:ext cx="11160125" cy="39662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9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2700272"/>
            <a:ext cx="437984" cy="39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305"/>
            <a:ext cx="108609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6863" y="2447570"/>
            <a:ext cx="328289" cy="38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006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10864850" cy="33997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64545" y="3336925"/>
            <a:ext cx="56832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500" y="3563620"/>
            <a:ext cx="7328535" cy="3253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830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588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305"/>
            <a:ext cx="1075448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0959" y="5301525"/>
            <a:ext cx="352161" cy="37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124305"/>
            <a:ext cx="1069676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485" y="1709420"/>
            <a:ext cx="11797030" cy="3439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84065" y="3213100"/>
            <a:ext cx="72072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4584065" y="3717290"/>
            <a:ext cx="72072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1765" y="4195445"/>
            <a:ext cx="709295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68205" y="4149090"/>
            <a:ext cx="81153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0415" y="4653280"/>
            <a:ext cx="72072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026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124305"/>
            <a:ext cx="112820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080" y="4432935"/>
            <a:ext cx="943038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3080" y="5371465"/>
            <a:ext cx="1064514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3080" y="6062345"/>
            <a:ext cx="1068260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097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471420"/>
            <a:ext cx="1067308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3357245"/>
            <a:ext cx="1062164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236720"/>
            <a:ext cx="1092263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5212080"/>
            <a:ext cx="1073531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969635"/>
            <a:ext cx="4486275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5" grpId="0" bldLvl="0" animBg="1"/>
      <p:bldP spid="17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772005"/>
            <a:ext cx="11340000" cy="48487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850" y="548640"/>
            <a:ext cx="8686165" cy="1197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42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298035"/>
            <a:ext cx="11340000" cy="255956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24000"/>
            <a:ext cx="11340000" cy="51747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785"/>
            <a:ext cx="11340000" cy="44283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05" y="621030"/>
            <a:ext cx="7955280" cy="119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052550"/>
            <a:ext cx="1088081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5294" y="2368736"/>
            <a:ext cx="420249" cy="38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970" y="429895"/>
            <a:ext cx="10280650" cy="27292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3213100"/>
            <a:ext cx="10280650" cy="3844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5905" y="6165215"/>
            <a:ext cx="64770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340205"/>
            <a:ext cx="11340000" cy="52026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2025-01-09T07:46:39Z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