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4" r:id="rId4"/>
    <p:sldId id="324" r:id="rId5"/>
    <p:sldId id="375" r:id="rId6"/>
    <p:sldId id="346" r:id="rId7"/>
    <p:sldId id="345" r:id="rId8"/>
    <p:sldId id="347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038475"/>
            <a:ext cx="63246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290435"/>
            <a:ext cx="371334" cy="3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703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5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9017" y="1462327"/>
            <a:ext cx="380856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295"/>
            <a:ext cx="10529570" cy="596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9235" y="1924050"/>
            <a:ext cx="75946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730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09846"/>
            <a:ext cx="342770" cy="4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340205"/>
            <a:ext cx="11340000" cy="425668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75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875" y="620395"/>
            <a:ext cx="9865995" cy="61861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2832735"/>
            <a:ext cx="144843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888480" y="3640455"/>
            <a:ext cx="144843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888480" y="4364990"/>
            <a:ext cx="14605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5228590"/>
            <a:ext cx="144843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8480" y="6381115"/>
            <a:ext cx="13138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68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59760"/>
            <a:ext cx="83915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940"/>
            <a:ext cx="11340000" cy="571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0805" y="3048635"/>
            <a:ext cx="1020699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89380" y="3785870"/>
            <a:ext cx="1003236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0805" y="4658360"/>
            <a:ext cx="1033335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0330" y="5496560"/>
            <a:ext cx="1013587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79855" y="6315710"/>
            <a:ext cx="839343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300605"/>
            <a:ext cx="100177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0" y="3119755"/>
            <a:ext cx="101085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610" y="3830955"/>
            <a:ext cx="1034351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69035" y="4748530"/>
            <a:ext cx="102692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8085" y="5567680"/>
            <a:ext cx="77330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4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07"/>
          <a:stretch>
            <a:fillRect/>
          </a:stretch>
        </p:blipFill>
        <p:spPr>
          <a:xfrm>
            <a:off x="426085" y="1772920"/>
            <a:ext cx="11339830" cy="3960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404495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52952" r="6"/>
          <a:stretch>
            <a:fillRect/>
          </a:stretch>
        </p:blipFill>
        <p:spPr>
          <a:xfrm>
            <a:off x="623570" y="1700810"/>
            <a:ext cx="11339830" cy="364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1124305"/>
            <a:ext cx="11340000" cy="5519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8377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1485265"/>
            <a:ext cx="10577195" cy="45256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3640" y="497205"/>
            <a:ext cx="7285355" cy="1096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093460"/>
            <a:ext cx="10577195" cy="8909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85375" y="6165850"/>
            <a:ext cx="65532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5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91493"/>
            <a:ext cx="371334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2025-01-09T02:49:51Z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