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75" y="3105150"/>
            <a:ext cx="5378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1301115"/>
            <a:ext cx="8896350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190" y="4639310"/>
            <a:ext cx="10477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5836" y="131231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974725"/>
            <a:ext cx="891540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544" y="20512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504950"/>
            <a:ext cx="8915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9755907" y="2602981"/>
            <a:ext cx="514929" cy="703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225" y="774065"/>
            <a:ext cx="88709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5071" y="18572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247775"/>
            <a:ext cx="8902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8963" y="29009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333500"/>
            <a:ext cx="88709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288249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622425"/>
            <a:ext cx="8743950" cy="361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" y="1028700"/>
            <a:ext cx="84201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440" y="3596640"/>
            <a:ext cx="8324850" cy="187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3544" y="2078931"/>
            <a:ext cx="8901547" cy="140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06598" y="4064749"/>
            <a:ext cx="8901547" cy="1403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355" y="755650"/>
            <a:ext cx="88836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6889" y="4960678"/>
            <a:ext cx="8513620" cy="148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225" y="1162050"/>
            <a:ext cx="83375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6054" y="2282132"/>
            <a:ext cx="8245764" cy="3601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43965"/>
            <a:ext cx="887095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5305" y="2211705"/>
            <a:ext cx="89154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31398" y="220824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136650"/>
            <a:ext cx="8883650" cy="458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1254" y="3815367"/>
            <a:ext cx="8947728" cy="219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025" y="1355725"/>
            <a:ext cx="8489950" cy="414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4235" y="1358495"/>
            <a:ext cx="8772238" cy="4146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689610"/>
            <a:ext cx="88709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875" y="6059805"/>
            <a:ext cx="2419350" cy="41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397000"/>
            <a:ext cx="84201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6817" y="3039514"/>
            <a:ext cx="8522856" cy="2742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145" y="742315"/>
            <a:ext cx="844550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908" y="3935440"/>
            <a:ext cx="8624456" cy="2511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1695450"/>
            <a:ext cx="84518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1399" y="2780896"/>
            <a:ext cx="8365837" cy="2650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489075"/>
            <a:ext cx="792480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4308" y="1469331"/>
            <a:ext cx="8375074" cy="4081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257300"/>
            <a:ext cx="8839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5144" y="238373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108200"/>
            <a:ext cx="8934450" cy="264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5908" y="25592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954405"/>
            <a:ext cx="8883650" cy="290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3862705"/>
            <a:ext cx="85471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5907" y="90591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806575"/>
            <a:ext cx="8870950" cy="324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6671" y="233755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552575"/>
            <a:ext cx="88836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3617" y="15801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111375"/>
            <a:ext cx="8915400" cy="263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262387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298575"/>
            <a:ext cx="890270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23652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24</Words>
  <Application>Microsoft Office PowerPoint</Application>
  <PresentationFormat>宽屏</PresentationFormat>
  <Paragraphs>24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2025-01-09T03:52:55Z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