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270" y="2628900"/>
            <a:ext cx="5838825" cy="1600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78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5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2387312"/>
            <a:ext cx="342770" cy="390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49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736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99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2910"/>
            <a:ext cx="11340000" cy="177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5155388"/>
            <a:ext cx="380856" cy="39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048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4232934"/>
            <a:ext cx="361813" cy="40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606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0395"/>
            <a:ext cx="10610215" cy="596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6385" y="2590800"/>
            <a:ext cx="59690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282123"/>
            <a:ext cx="380856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20395"/>
            <a:ext cx="10500995" cy="6173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35" y="1485265"/>
            <a:ext cx="780415" cy="44964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20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252715"/>
            <a:ext cx="380856" cy="400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91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995" y="741045"/>
            <a:ext cx="9394190" cy="6116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580" y="1485265"/>
            <a:ext cx="780415" cy="4496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4629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946548"/>
            <a:ext cx="342770" cy="4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515" y="620395"/>
            <a:ext cx="9631045" cy="96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73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75"/>
          <a:stretch>
            <a:fillRect/>
          </a:stretch>
        </p:blipFill>
        <p:spPr>
          <a:xfrm>
            <a:off x="983615" y="4004945"/>
            <a:ext cx="11339830" cy="864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2587" y="4214503"/>
            <a:ext cx="371335" cy="41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00"/>
          <a:stretch>
            <a:fillRect/>
          </a:stretch>
        </p:blipFill>
        <p:spPr>
          <a:xfrm>
            <a:off x="551815" y="1413155"/>
            <a:ext cx="11339830" cy="363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357964"/>
            <a:ext cx="371334" cy="4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251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2025-01-09T06:06:10Z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