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76" r:id="rId4"/>
    <p:sldId id="324" r:id="rId5"/>
    <p:sldId id="350" r:id="rId6"/>
    <p:sldId id="377" r:id="rId7"/>
    <p:sldId id="378" r:id="rId8"/>
    <p:sldId id="348" r:id="rId9"/>
    <p:sldId id="346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79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345" y="3042920"/>
            <a:ext cx="61626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572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0904" y="2269347"/>
            <a:ext cx="342427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9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01672"/>
            <a:ext cx="437984" cy="40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2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713720" cy="6196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685" y="5877560"/>
            <a:ext cx="851535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9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3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319114"/>
            <a:ext cx="371334" cy="3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80"/>
          <a:stretch>
            <a:fillRect/>
          </a:stretch>
        </p:blipFill>
        <p:spPr>
          <a:xfrm>
            <a:off x="983615" y="3789045"/>
            <a:ext cx="11339830" cy="26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64" b="-2861"/>
          <a:stretch>
            <a:fillRect/>
          </a:stretch>
        </p:blipFill>
        <p:spPr>
          <a:xfrm>
            <a:off x="479425" y="1700810"/>
            <a:ext cx="11339830" cy="256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3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836930"/>
            <a:ext cx="10963910" cy="5937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67755" y="1659255"/>
            <a:ext cx="14643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400415" y="2853055"/>
            <a:ext cx="14643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768205" y="3249295"/>
            <a:ext cx="146431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6135" y="6079490"/>
            <a:ext cx="66167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910330"/>
            <a:ext cx="100787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610" y="4514850"/>
            <a:ext cx="55899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2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86305"/>
            <a:ext cx="104882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938780"/>
            <a:ext cx="100139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682365"/>
            <a:ext cx="101631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453890"/>
            <a:ext cx="1031621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187315"/>
            <a:ext cx="70815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9" grpId="0" bldLvl="0" animBg="1"/>
      <p:bldP spid="2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4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052550"/>
            <a:ext cx="108885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0940" y="4457700"/>
            <a:ext cx="688340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5176520"/>
            <a:ext cx="816546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2630" y="5895340"/>
            <a:ext cx="298005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52394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404495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62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49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8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2876902"/>
            <a:ext cx="342770" cy="40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95" y="3500475"/>
            <a:ext cx="11340000" cy="3232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7055"/>
            <a:ext cx="11340000" cy="25640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9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48" y="3020970"/>
            <a:ext cx="342770" cy="40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