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80" r:id="rId4"/>
    <p:sldId id="324" r:id="rId5"/>
    <p:sldId id="352" r:id="rId6"/>
    <p:sldId id="381" r:id="rId7"/>
    <p:sldId id="382" r:id="rId8"/>
    <p:sldId id="350" r:id="rId9"/>
    <p:sldId id="349" r:id="rId10"/>
    <p:sldId id="348" r:id="rId11"/>
    <p:sldId id="343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3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2300" y="2371725"/>
            <a:ext cx="5867400" cy="2114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00" y="1008735"/>
            <a:ext cx="11340000" cy="2608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6337" y="3043748"/>
            <a:ext cx="342770" cy="39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3356965"/>
            <a:ext cx="11340000" cy="35095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42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655300" cy="5985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4330" y="2613660"/>
            <a:ext cx="64071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749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758460"/>
            <a:ext cx="437984" cy="40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987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0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4253450"/>
            <a:ext cx="380856" cy="39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125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53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538764"/>
            <a:ext cx="437984" cy="39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40" y="2132685"/>
            <a:ext cx="11340000" cy="4395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91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925165"/>
            <a:ext cx="11340000" cy="276035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171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196975"/>
            <a:ext cx="11903710" cy="5628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9875" y="1989455"/>
            <a:ext cx="124142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880100" y="2493010"/>
            <a:ext cx="264414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3975" y="4117975"/>
            <a:ext cx="145796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5685" y="5517515"/>
            <a:ext cx="113792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7440" y="6381750"/>
            <a:ext cx="165227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317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8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6660" y="5019675"/>
            <a:ext cx="818832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5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8245" y="3222625"/>
            <a:ext cx="1066736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9035" y="4122420"/>
            <a:ext cx="662432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3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4083685"/>
            <a:ext cx="1006792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7610" y="4745990"/>
            <a:ext cx="975296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7610" y="5634355"/>
            <a:ext cx="1009523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9685"/>
            <a:ext cx="11217743" cy="5868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57860" y="2167255"/>
            <a:ext cx="611822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7860" y="2976880"/>
            <a:ext cx="1063815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57860" y="3824605"/>
            <a:ext cx="1024890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57860" y="4625340"/>
            <a:ext cx="1134364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57860" y="5454015"/>
            <a:ext cx="10128885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57860" y="6283325"/>
            <a:ext cx="552831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20" grpId="0" bldLvl="0" animBg="1"/>
      <p:bldP spid="26" grpId="0" bldLvl="0" animBg="1"/>
      <p:bldP spid="34" grpId="0" bldLvl="0" animBg="1"/>
      <p:bldP spid="4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4456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296795"/>
            <a:ext cx="1025588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159760"/>
            <a:ext cx="882650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0885"/>
            <a:ext cx="11340000" cy="46687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850" y="548640"/>
            <a:ext cx="8686165" cy="119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953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4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58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360045" y="2421255"/>
            <a:ext cx="8328705" cy="4016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24886" y="5797961"/>
            <a:ext cx="428463" cy="4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05" y="765175"/>
            <a:ext cx="7955280" cy="11969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360" y="1917065"/>
            <a:ext cx="2114550" cy="484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1199515" y="1484630"/>
            <a:ext cx="6816135" cy="34359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789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397369"/>
            <a:ext cx="428463" cy="40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212820"/>
            <a:ext cx="11340000" cy="3470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2025-01-09T06:12:51Z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