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78" r:id="rId4"/>
    <p:sldId id="324" r:id="rId5"/>
    <p:sldId id="351" r:id="rId6"/>
    <p:sldId id="350" r:id="rId7"/>
    <p:sldId id="379" r:id="rId8"/>
    <p:sldId id="380" r:id="rId9"/>
    <p:sldId id="381" r:id="rId10"/>
    <p:sldId id="348" r:id="rId11"/>
    <p:sldId id="347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3033395"/>
            <a:ext cx="607695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148810"/>
            <a:ext cx="11340000" cy="20740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72"/>
          <a:stretch>
            <a:fillRect/>
          </a:stretch>
        </p:blipFill>
        <p:spPr>
          <a:xfrm>
            <a:off x="-240665" y="1413155"/>
            <a:ext cx="11339830" cy="27175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39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4395520"/>
            <a:ext cx="380856" cy="40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16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0" y="1072235"/>
            <a:ext cx="11340000" cy="1884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5542" y="2363569"/>
            <a:ext cx="437984" cy="401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020" y="2997200"/>
            <a:ext cx="6219825" cy="368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8405"/>
            <a:ext cx="106561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671481"/>
            <a:ext cx="371334" cy="39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49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6559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6012" y="6170891"/>
            <a:ext cx="380856" cy="39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536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8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68131"/>
            <a:ext cx="437984" cy="40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3202660"/>
            <a:ext cx="11340000" cy="2041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1844675"/>
            <a:ext cx="11852275" cy="32296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H="1">
            <a:off x="6455410" y="3713480"/>
            <a:ext cx="217233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 flipH="1">
            <a:off x="6383655" y="4220845"/>
            <a:ext cx="103251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 flipH="1">
            <a:off x="5087620" y="4707255"/>
            <a:ext cx="1008380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83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477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922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1102975" cy="611187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23975"/>
            <a:ext cx="1131086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782" y="3401608"/>
            <a:ext cx="10636580" cy="45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782" y="4352662"/>
            <a:ext cx="10608089" cy="45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715" y="5293995"/>
            <a:ext cx="1124077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715" y="6221095"/>
            <a:ext cx="944054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21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91105"/>
            <a:ext cx="1036129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434080"/>
            <a:ext cx="109677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405630"/>
            <a:ext cx="68834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628495"/>
            <a:ext cx="11340000" cy="50898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431165"/>
            <a:ext cx="868616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0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11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0" y="836015"/>
            <a:ext cx="1090541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392020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98"/>
          <a:stretch>
            <a:fillRect/>
          </a:stretch>
        </p:blipFill>
        <p:spPr>
          <a:xfrm>
            <a:off x="335915" y="1772285"/>
            <a:ext cx="11339830" cy="46097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51465" y="3429000"/>
            <a:ext cx="659765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505" y="620395"/>
            <a:ext cx="7955280" cy="119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2025-01-09T07:29:04Z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