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75" r:id="rId4"/>
    <p:sldId id="324" r:id="rId5"/>
    <p:sldId id="374" r:id="rId6"/>
    <p:sldId id="348" r:id="rId7"/>
    <p:sldId id="347" r:id="rId8"/>
    <p:sldId id="346" r:id="rId9"/>
    <p:sldId id="345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29" r:id="rId22"/>
    <p:sldId id="327" r:id="rId23"/>
    <p:sldId id="326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295" y="2490470"/>
            <a:ext cx="6962775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029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65175"/>
            <a:ext cx="10498455" cy="6005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200" y="2694940"/>
            <a:ext cx="57150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895"/>
            <a:ext cx="1078629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27609" y="3286230"/>
            <a:ext cx="416600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695" y="3717290"/>
            <a:ext cx="228600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4"/>
          <a:stretch>
            <a:fillRect/>
          </a:stretch>
        </p:blipFill>
        <p:spPr>
          <a:xfrm>
            <a:off x="360045" y="1484985"/>
            <a:ext cx="11339830" cy="3553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6405" y="1269365"/>
            <a:ext cx="133223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7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1500514"/>
            <a:ext cx="371334" cy="40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683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10739120" cy="6127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2485" y="6165850"/>
            <a:ext cx="47815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65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1065"/>
            <a:ext cx="11340000" cy="291245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48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940"/>
            <a:ext cx="11340000" cy="56221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25" y="1268730"/>
            <a:ext cx="12125325" cy="5060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2650490"/>
            <a:ext cx="141795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880100" y="3240405"/>
            <a:ext cx="141795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527800" y="3861435"/>
            <a:ext cx="180276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6225" y="4941570"/>
            <a:ext cx="141795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4150" y="5373370"/>
            <a:ext cx="141795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9875" y="5877560"/>
            <a:ext cx="237744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5175"/>
            <a:ext cx="10716895" cy="608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2785" y="6111875"/>
            <a:ext cx="418401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035" y="655320"/>
            <a:ext cx="10345420" cy="4789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25675" y="2421255"/>
            <a:ext cx="902779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79320" y="3183255"/>
            <a:ext cx="907288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5505" y="3971290"/>
            <a:ext cx="92151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41855" y="4797425"/>
            <a:ext cx="920877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72"/>
          <a:stretch>
            <a:fillRect/>
          </a:stretch>
        </p:blipFill>
        <p:spPr>
          <a:xfrm>
            <a:off x="2207895" y="5458460"/>
            <a:ext cx="10345420" cy="155956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2225675" y="5553710"/>
            <a:ext cx="920877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91360" y="6309360"/>
            <a:ext cx="920877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5" grpId="0" bldLvl="0" animBg="1"/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74"/>
          <a:stretch>
            <a:fillRect/>
          </a:stretch>
        </p:blipFill>
        <p:spPr>
          <a:xfrm>
            <a:off x="407670" y="1269645"/>
            <a:ext cx="11339830" cy="345856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69570" y="2196465"/>
            <a:ext cx="988695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69570" y="3119120"/>
            <a:ext cx="104362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670" y="3933190"/>
            <a:ext cx="99949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10" y="4742535"/>
            <a:ext cx="11340000" cy="1644947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369570" y="4725670"/>
            <a:ext cx="99949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770" y="5748020"/>
            <a:ext cx="999490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30" grpId="0" bldLvl="0" animBg="1"/>
      <p:bldP spid="36" grpId="0" bldLvl="0" animBg="1"/>
      <p:bldP spid="39" grpId="0" bldLvl="0" animBg="1"/>
      <p:bldP spid="4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0" y="1412875"/>
            <a:ext cx="9865995" cy="5450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5495" y="404495"/>
            <a:ext cx="8069580" cy="1112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620750"/>
            <a:ext cx="1064169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885"/>
            <a:ext cx="11340000" cy="50034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27930" y="5188992"/>
            <a:ext cx="437984" cy="3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2320" y="620395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0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4105937"/>
            <a:ext cx="428463" cy="39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718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57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099665"/>
            <a:ext cx="11340000" cy="4647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9237" y="4242486"/>
            <a:ext cx="371334" cy="40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5221048"/>
            <a:ext cx="371335" cy="41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2025-01-09T06:21:31Z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