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5" r:id="rId5"/>
    <p:sldId id="344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2470" y="2571750"/>
            <a:ext cx="5686425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95300"/>
            <a:ext cx="10552430" cy="632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3305810"/>
            <a:ext cx="86106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444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79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4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5833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2737485"/>
            <a:ext cx="1011872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3496310"/>
            <a:ext cx="1021207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710" y="4402455"/>
            <a:ext cx="1003109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35710" y="5169535"/>
            <a:ext cx="101727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35710" y="6142355"/>
            <a:ext cx="54927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6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48640"/>
            <a:ext cx="10196830" cy="641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7630" y="6212840"/>
            <a:ext cx="50165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8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52550"/>
            <a:ext cx="1123541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4957" y="6250730"/>
            <a:ext cx="433945" cy="38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7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621030"/>
            <a:ext cx="9950450" cy="615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5" y="1340485"/>
            <a:ext cx="559435" cy="49853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606425"/>
            <a:ext cx="8451215" cy="6195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412875"/>
            <a:ext cx="410210" cy="365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36132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755" y="764540"/>
            <a:ext cx="9631045" cy="960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588990"/>
            <a:ext cx="11340000" cy="948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471" y="5876487"/>
            <a:ext cx="342770" cy="40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4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395148"/>
            <a:ext cx="361812" cy="3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76680"/>
            <a:ext cx="11340000" cy="57811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084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2772" y="6294368"/>
            <a:ext cx="335032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2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2025-01-09T07:16:07Z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