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76" r:id="rId4"/>
    <p:sldId id="324" r:id="rId5"/>
    <p:sldId id="346" r:id="rId6"/>
    <p:sldId id="349" r:id="rId7"/>
    <p:sldId id="348" r:id="rId8"/>
    <p:sldId id="347" r:id="rId9"/>
    <p:sldId id="343" r:id="rId10"/>
    <p:sldId id="342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7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5670" y="2995295"/>
            <a:ext cx="78200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949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7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5867962"/>
            <a:ext cx="380856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31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2550"/>
            <a:ext cx="11340000" cy="58233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6820" y="6218310"/>
            <a:ext cx="371335" cy="40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160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6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9395" y="5007601"/>
            <a:ext cx="361812" cy="40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387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06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932910"/>
            <a:ext cx="11340000" cy="917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139" y="4200428"/>
            <a:ext cx="371335" cy="40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638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3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5862678"/>
            <a:ext cx="342769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715" y="1196975"/>
            <a:ext cx="11036300" cy="5603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7755" y="2230120"/>
            <a:ext cx="131127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4695" y="5301615"/>
            <a:ext cx="131127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56045" y="5733415"/>
            <a:ext cx="137668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652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991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745" y="621030"/>
            <a:ext cx="9479915" cy="62458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235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243455"/>
            <a:ext cx="760349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053715"/>
            <a:ext cx="107683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0045" y="3853815"/>
            <a:ext cx="1090041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664075"/>
            <a:ext cx="655256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5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070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44725"/>
            <a:ext cx="1091374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046095"/>
            <a:ext cx="1081595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3875901"/>
            <a:ext cx="2685037" cy="41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412240"/>
            <a:ext cx="9864090" cy="54444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6140" y="403860"/>
            <a:ext cx="8063865" cy="1111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620395"/>
            <a:ext cx="9658985" cy="61645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5075"/>
            <a:ext cx="11340000" cy="40440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5629142"/>
            <a:ext cx="437984" cy="39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8360" y="692785"/>
            <a:ext cx="7955280" cy="11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052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40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557875"/>
            <a:ext cx="11340000" cy="86717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977245" cy="6015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2565400"/>
            <a:ext cx="60325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09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941290"/>
            <a:ext cx="11340000" cy="758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0832" y="5046918"/>
            <a:ext cx="342770" cy="39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2025-01-09T06:33:27Z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