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1450" y="3089275"/>
            <a:ext cx="4229100" cy="67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812925"/>
            <a:ext cx="8915400" cy="323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7435" y="3464386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525" y="1765300"/>
            <a:ext cx="8870950" cy="332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20564" y="2328314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735" y="640080"/>
            <a:ext cx="8902700" cy="605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1253" y="2263659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3520" y="1113790"/>
            <a:ext cx="8839200" cy="38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0720" y="1680210"/>
            <a:ext cx="8382000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43472" y="2900969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525" y="1749425"/>
            <a:ext cx="8870950" cy="335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2853" y="3455151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1730375"/>
            <a:ext cx="8858250" cy="339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2853" y="2291368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650" y="917575"/>
            <a:ext cx="8902700" cy="502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9617" y="2577695"/>
            <a:ext cx="198351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296562" y="4452676"/>
            <a:ext cx="198351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700" y="1101090"/>
            <a:ext cx="8432800" cy="365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6290" y="4968240"/>
            <a:ext cx="7842250" cy="97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85362" y="1543224"/>
            <a:ext cx="201122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745" y="1038225"/>
            <a:ext cx="88709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12998" y="1062931"/>
            <a:ext cx="8162638" cy="19573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7360" y="958215"/>
            <a:ext cx="83820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46744" y="1986567"/>
            <a:ext cx="8735292" cy="11353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96998" y="3695295"/>
            <a:ext cx="9021619" cy="1975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685" y="984885"/>
            <a:ext cx="8820150" cy="95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5610" y="2064385"/>
            <a:ext cx="8870950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83616" y="2577696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1216025"/>
            <a:ext cx="8820150" cy="442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317625"/>
            <a:ext cx="8915400" cy="422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26671" y="1875732"/>
            <a:ext cx="8892311" cy="1975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981075"/>
            <a:ext cx="8451850" cy="471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00636" y="2873259"/>
            <a:ext cx="124460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456054" y="3990859"/>
            <a:ext cx="124460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419108" y="5136168"/>
            <a:ext cx="124460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1495425"/>
            <a:ext cx="8420100" cy="386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2915" y="718820"/>
            <a:ext cx="8362950" cy="582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9799" y="1256895"/>
            <a:ext cx="8236528" cy="24653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2580" y="1083945"/>
            <a:ext cx="83820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16272" y="2199005"/>
            <a:ext cx="225136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43545" y="2762423"/>
            <a:ext cx="356292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483762" y="3325842"/>
            <a:ext cx="256540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93800" y="3889259"/>
            <a:ext cx="356292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492999" y="4480388"/>
            <a:ext cx="256540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378528" y="5034568"/>
            <a:ext cx="59459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330" y="675005"/>
            <a:ext cx="8116570" cy="60458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35471" y="1644823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240" y="1051560"/>
            <a:ext cx="8915400" cy="269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4045" y="3870325"/>
            <a:ext cx="8515350" cy="161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72781" y="3288895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2425" y="2079625"/>
            <a:ext cx="8947150" cy="269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83617" y="3205768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240" y="784225"/>
            <a:ext cx="8915400" cy="551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28199" y="2448387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685" y="946150"/>
            <a:ext cx="8870950" cy="496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78817" y="3215004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0" y="792480"/>
            <a:ext cx="8890000" cy="437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9935" y="5349240"/>
            <a:ext cx="5562600" cy="97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28198" y="3575223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250" y="933450"/>
            <a:ext cx="89027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1253" y="3196532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31</Words>
  <Application>Microsoft Office PowerPoint</Application>
  <PresentationFormat>宽屏</PresentationFormat>
  <Paragraphs>31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2025-01-09T03:39:33Z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