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3"/>
    <p:sldId id="382" r:id="rId4"/>
    <p:sldId id="324" r:id="rId5"/>
    <p:sldId id="353" r:id="rId6"/>
    <p:sldId id="352" r:id="rId7"/>
    <p:sldId id="384" r:id="rId8"/>
    <p:sldId id="385" r:id="rId9"/>
    <p:sldId id="350" r:id="rId10"/>
    <p:sldId id="349" r:id="rId11"/>
    <p:sldId id="344" r:id="rId12"/>
    <p:sldId id="342" r:id="rId13"/>
    <p:sldId id="339" r:id="rId14"/>
    <p:sldId id="338" r:id="rId15"/>
    <p:sldId id="337" r:id="rId16"/>
    <p:sldId id="336" r:id="rId17"/>
    <p:sldId id="335" r:id="rId18"/>
    <p:sldId id="334" r:id="rId19"/>
    <p:sldId id="333" r:id="rId20"/>
    <p:sldId id="331" r:id="rId21"/>
    <p:sldId id="330" r:id="rId22"/>
    <p:sldId id="329" r:id="rId23"/>
    <p:sldId id="328" r:id="rId24"/>
    <p:sldId id="327" r:id="rId25"/>
    <p:sldId id="326" r:id="rId26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9" userDrawn="1">
          <p15:clr>
            <a:srgbClr val="A4A3A4"/>
          </p15:clr>
        </p15:guide>
        <p15:guide id="2" pos="382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39"/>
        <p:guide pos="382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handoutMaster" Target="handoutMasters/handoutMaster1.xml"/><Relationship Id="rId27" Type="http://schemas.openxmlformats.org/officeDocument/2006/relationships/notesMaster" Target="notesMasters/notesMaster1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90395" y="2461895"/>
            <a:ext cx="8410575" cy="19335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6653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80" y="5733135"/>
            <a:ext cx="11340000" cy="946359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8938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403"/>
          <a:stretch>
            <a:fillRect/>
          </a:stretch>
        </p:blipFill>
        <p:spPr>
          <a:xfrm>
            <a:off x="911860" y="3069590"/>
            <a:ext cx="11339830" cy="37886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3069310"/>
            <a:ext cx="11340000" cy="371397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350"/>
          <a:stretch>
            <a:fillRect/>
          </a:stretch>
        </p:blipFill>
        <p:spPr>
          <a:xfrm>
            <a:off x="335915" y="1269010"/>
            <a:ext cx="11339830" cy="18005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08795" y="2204720"/>
            <a:ext cx="942975" cy="749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620395"/>
            <a:ext cx="10652125" cy="6223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33075" y="1628775"/>
            <a:ext cx="623570" cy="643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304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57481" y="4343864"/>
            <a:ext cx="342770" cy="391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29519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0148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347959" y="5806312"/>
            <a:ext cx="380856" cy="390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94585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2480" y="503275"/>
            <a:ext cx="11340000" cy="89135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6050" y="1556105"/>
            <a:ext cx="11340000" cy="5302877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09294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130935" y="3357245"/>
            <a:ext cx="9816465" cy="511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30935" y="4067175"/>
            <a:ext cx="6588125" cy="608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1350" y="1196975"/>
            <a:ext cx="10909935" cy="570039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184515" y="2357755"/>
            <a:ext cx="1751965" cy="509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" name="矩形 2"/>
          <p:cNvSpPr/>
          <p:nvPr/>
        </p:nvSpPr>
        <p:spPr bwMode="white">
          <a:xfrm>
            <a:off x="7392035" y="3955415"/>
            <a:ext cx="1751965" cy="415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5664200" y="4946650"/>
            <a:ext cx="1624330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591810" y="5483860"/>
            <a:ext cx="1624330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392035" y="5893435"/>
            <a:ext cx="1653540" cy="427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  <p:bldP spid="4" grpId="0" bldLvl="0" animBg="1"/>
      <p:bldP spid="6" grpId="0" bldLvl="0" animBg="1"/>
      <p:bldP spid="7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1041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49985" y="3224530"/>
            <a:ext cx="9989820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59510" y="3884930"/>
            <a:ext cx="9560560" cy="739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159510" y="4958080"/>
            <a:ext cx="10219055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169035" y="5713730"/>
            <a:ext cx="9827895" cy="549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8" grpId="0" bldLvl="0" animBg="1"/>
      <p:bldP spid="21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58129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63525" y="2132965"/>
            <a:ext cx="10215880" cy="660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45" y="3021330"/>
            <a:ext cx="10407650" cy="584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45" y="3900805"/>
            <a:ext cx="9848850" cy="581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21945" y="4758690"/>
            <a:ext cx="9848215" cy="589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321945" y="5625465"/>
            <a:ext cx="10236835" cy="561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3" grpId="0" bldLvl="0" animBg="1"/>
      <p:bldP spid="17" grpId="0" bldLvl="0" animBg="1"/>
      <p:bldP spid="23" grpId="0" bldLvl="0" animBg="1"/>
      <p:bldP spid="30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17323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321945" y="2348230"/>
            <a:ext cx="9665335" cy="499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21945" y="3258185"/>
            <a:ext cx="8205470" cy="448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20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5985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50277" y="4092411"/>
            <a:ext cx="9464282" cy="447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31234" y="4950076"/>
            <a:ext cx="6398387" cy="438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863955"/>
            <a:ext cx="11340000" cy="4236863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161415" y="1846580"/>
            <a:ext cx="9142095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161415" y="2696210"/>
            <a:ext cx="10245725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161415" y="3564255"/>
            <a:ext cx="9811385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127760" y="4413250"/>
            <a:ext cx="2255520" cy="594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5084800"/>
            <a:ext cx="11340000" cy="1675165"/>
          </a:xfrm>
          <a:prstGeom prst="rect">
            <a:avLst/>
          </a:prstGeom>
        </p:spPr>
      </p:pic>
      <p:sp useBgFill="1">
        <p:nvSpPr>
          <p:cNvPr id="20" name="矩形 19"/>
          <p:cNvSpPr/>
          <p:nvPr/>
        </p:nvSpPr>
        <p:spPr bwMode="white">
          <a:xfrm>
            <a:off x="1056005" y="5157470"/>
            <a:ext cx="10135235" cy="594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839470" y="6021070"/>
            <a:ext cx="10135235" cy="594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3" grpId="0" bldLvl="0" animBg="1"/>
      <p:bldP spid="16" grpId="0" bldLvl="0" animBg="1"/>
      <p:bldP spid="19" grpId="0" bldLvl="0" animBg="1"/>
      <p:bldP spid="20" grpId="0" bldLvl="0" animBg="1"/>
      <p:bldP spid="2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845030"/>
            <a:ext cx="11340000" cy="383502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47850" y="548640"/>
            <a:ext cx="8686165" cy="11976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2262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1257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4148810"/>
            <a:ext cx="11340000" cy="179482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159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48604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1916785"/>
            <a:ext cx="11340000" cy="361493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352393" y="4844977"/>
            <a:ext cx="333249" cy="391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63750" y="720090"/>
            <a:ext cx="7955280" cy="1196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29257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65</cp:revision>
  <dcterms:created xsi:type="dcterms:W3CDTF">2015-09-16T06:44:00Z</dcterms:created>
  <dcterms:modified xsi:type="dcterms:W3CDTF">2025-01-09T07:00:15Z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