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80" r:id="rId4"/>
    <p:sldId id="324" r:id="rId5"/>
    <p:sldId id="352" r:id="rId6"/>
    <p:sldId id="382" r:id="rId7"/>
    <p:sldId id="350" r:id="rId8"/>
    <p:sldId id="349" r:id="rId9"/>
    <p:sldId id="348" r:id="rId10"/>
    <p:sldId id="343" r:id="rId11"/>
    <p:sldId id="342" r:id="rId12"/>
    <p:sldId id="341" r:id="rId13"/>
    <p:sldId id="339" r:id="rId14"/>
    <p:sldId id="338" r:id="rId15"/>
    <p:sldId id="337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9975" y="3061970"/>
            <a:ext cx="49720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096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8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437100"/>
            <a:ext cx="11340000" cy="198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918" y="5853036"/>
            <a:ext cx="342770" cy="392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2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10691495" cy="59353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250"/>
            <a:ext cx="10071100" cy="5586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840" y="1700530"/>
            <a:ext cx="5778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949315"/>
            <a:ext cx="100711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47065"/>
            <a:ext cx="10545445" cy="62191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5949315"/>
            <a:ext cx="96393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33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889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9214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3500755"/>
            <a:ext cx="102133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4509135"/>
            <a:ext cx="102133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59510" y="5295265"/>
            <a:ext cx="778319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557020"/>
            <a:ext cx="12035790" cy="4163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4335" y="3934460"/>
            <a:ext cx="235140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087620" y="4437380"/>
            <a:ext cx="149288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3325" y="4869180"/>
            <a:ext cx="174053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418840"/>
            <a:ext cx="71050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460" y="4486275"/>
            <a:ext cx="101453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9510" y="5356225"/>
            <a:ext cx="553529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95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97760"/>
            <a:ext cx="101263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03575"/>
            <a:ext cx="997331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93540"/>
            <a:ext cx="556260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1340000" cy="56755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8505" y="3103245"/>
            <a:ext cx="100120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6605" y="3978275"/>
            <a:ext cx="27901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79930" y="5013960"/>
            <a:ext cx="80657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79930" y="5805170"/>
            <a:ext cx="714756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40920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647065"/>
            <a:ext cx="8686165" cy="11976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303" r="6" b="74124"/>
          <a:stretch>
            <a:fillRect/>
          </a:stretch>
        </p:blipFill>
        <p:spPr>
          <a:xfrm>
            <a:off x="360045" y="5949315"/>
            <a:ext cx="1133983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27"/>
          <a:stretch>
            <a:fillRect/>
          </a:stretch>
        </p:blipFill>
        <p:spPr>
          <a:xfrm>
            <a:off x="407670" y="1340765"/>
            <a:ext cx="11339830" cy="2832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172940"/>
            <a:ext cx="11340000" cy="28377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44171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64770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31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624891"/>
            <a:ext cx="371334" cy="41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306925"/>
            <a:ext cx="11340000" cy="2181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67246"/>
            <a:ext cx="371335" cy="3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2025-01-09T07:50:24Z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