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53" r:id="rId10"/>
    <p:sldId id="351" r:id="rId11"/>
    <p:sldId id="350" r:id="rId12"/>
    <p:sldId id="349" r:id="rId13"/>
    <p:sldId id="348" r:id="rId14"/>
    <p:sldId id="347" r:id="rId15"/>
    <p:sldId id="346" r:id="rId16"/>
    <p:sldId id="344" r:id="rId17"/>
    <p:sldId id="342" r:id="rId18"/>
    <p:sldId id="340" r:id="rId19"/>
    <p:sldId id="338" r:id="rId20"/>
    <p:sldId id="337" r:id="rId21"/>
    <p:sldId id="336" r:id="rId22"/>
    <p:sldId id="334" r:id="rId23"/>
    <p:sldId id="332" r:id="rId24"/>
    <p:sldId id="330" r:id="rId25"/>
    <p:sldId id="328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7620" y="1855470"/>
            <a:ext cx="70961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3572510"/>
            <a:ext cx="64008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15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88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34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92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780385"/>
            <a:ext cx="11340000" cy="37948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40" y="764540"/>
            <a:ext cx="6077585" cy="3046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4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463800"/>
            <a:ext cx="1012571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3398023"/>
            <a:ext cx="5074911" cy="44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4390390"/>
            <a:ext cx="1002919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5241290"/>
            <a:ext cx="991552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6211954"/>
            <a:ext cx="2180403" cy="43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0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461385"/>
            <a:ext cx="9871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460" y="4375150"/>
            <a:ext cx="1014730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7610" y="5301615"/>
            <a:ext cx="64858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61440"/>
            <a:ext cx="11340000" cy="57961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875" y="3267710"/>
            <a:ext cx="111823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5995" y="3267710"/>
            <a:ext cx="11557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0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88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311525"/>
            <a:ext cx="61976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460" y="4188460"/>
            <a:ext cx="56000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3347085"/>
            <a:ext cx="99002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4270894"/>
            <a:ext cx="609370" cy="37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610" y="4939665"/>
            <a:ext cx="96729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4760" y="5941695"/>
            <a:ext cx="225679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31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2276475"/>
            <a:ext cx="7366000" cy="38963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502535"/>
            <a:ext cx="99663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380105"/>
            <a:ext cx="51701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87725"/>
            <a:ext cx="97796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035" y="4255135"/>
            <a:ext cx="100247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9035" y="5157470"/>
            <a:ext cx="35617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277110"/>
            <a:ext cx="967041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9985" y="3148330"/>
            <a:ext cx="335407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79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405"/>
            <a:ext cx="1069456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22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98892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924810"/>
            <a:ext cx="10454640" cy="369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35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